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85BF-C34D-4551-B266-5F1E7E9688B5}" type="datetimeFigureOut">
              <a:rPr lang="fr-CA" smtClean="0"/>
              <a:t>2014-09-02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30E0-4D9B-4C2B-9236-C1FEF9F2E5FE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85BF-C34D-4551-B266-5F1E7E9688B5}" type="datetimeFigureOut">
              <a:rPr lang="fr-CA" smtClean="0"/>
              <a:t>2014-09-02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30E0-4D9B-4C2B-9236-C1FEF9F2E5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85BF-C34D-4551-B266-5F1E7E9688B5}" type="datetimeFigureOut">
              <a:rPr lang="fr-CA" smtClean="0"/>
              <a:t>2014-09-02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30E0-4D9B-4C2B-9236-C1FEF9F2E5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85BF-C34D-4551-B266-5F1E7E9688B5}" type="datetimeFigureOut">
              <a:rPr lang="fr-CA" smtClean="0"/>
              <a:t>2014-09-02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30E0-4D9B-4C2B-9236-C1FEF9F2E5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85BF-C34D-4551-B266-5F1E7E9688B5}" type="datetimeFigureOut">
              <a:rPr lang="fr-CA" smtClean="0"/>
              <a:t>2014-09-02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30E0-4D9B-4C2B-9236-C1FEF9F2E5FE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85BF-C34D-4551-B266-5F1E7E9688B5}" type="datetimeFigureOut">
              <a:rPr lang="fr-CA" smtClean="0"/>
              <a:t>2014-09-02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30E0-4D9B-4C2B-9236-C1FEF9F2E5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85BF-C34D-4551-B266-5F1E7E9688B5}" type="datetimeFigureOut">
              <a:rPr lang="fr-CA" smtClean="0"/>
              <a:t>2014-09-02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30E0-4D9B-4C2B-9236-C1FEF9F2E5FE}" type="slidenum">
              <a:rPr lang="fr-CA" smtClean="0"/>
              <a:t>‹N°›</a:t>
            </a:fld>
            <a:endParaRPr lang="fr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85BF-C34D-4551-B266-5F1E7E9688B5}" type="datetimeFigureOut">
              <a:rPr lang="fr-CA" smtClean="0"/>
              <a:t>2014-09-02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30E0-4D9B-4C2B-9236-C1FEF9F2E5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85BF-C34D-4551-B266-5F1E7E9688B5}" type="datetimeFigureOut">
              <a:rPr lang="fr-CA" smtClean="0"/>
              <a:t>2014-09-02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30E0-4D9B-4C2B-9236-C1FEF9F2E5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85BF-C34D-4551-B266-5F1E7E9688B5}" type="datetimeFigureOut">
              <a:rPr lang="fr-CA" smtClean="0"/>
              <a:t>2014-09-02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30E0-4D9B-4C2B-9236-C1FEF9F2E5FE}" type="slidenum">
              <a:rPr lang="fr-CA" smtClean="0"/>
              <a:t>‹N°›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85BF-C34D-4551-B266-5F1E7E9688B5}" type="datetimeFigureOut">
              <a:rPr lang="fr-CA" smtClean="0"/>
              <a:t>2014-09-02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30E0-4D9B-4C2B-9236-C1FEF9F2E5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01885BF-C34D-4551-B266-5F1E7E9688B5}" type="datetimeFigureOut">
              <a:rPr lang="fr-CA" smtClean="0"/>
              <a:t>2014-09-02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2CA30E0-4D9B-4C2B-9236-C1FEF9F2E5FE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sz="5400" b="1" cap="all" dirty="0">
                <a:effectLst>
                  <a:reflection blurRad="12700" stA="50000" endPos="50000" dist="5004" dir="5400000" sy="-100000"/>
                </a:effectLst>
              </a:rPr>
              <a:t>Les classes de mots… en bref</a:t>
            </a:r>
            <a:r>
              <a:rPr lang="fr-CA" sz="5400" dirty="0"/>
              <a:t/>
            </a:r>
            <a:br>
              <a:rPr lang="fr-CA" sz="5400" dirty="0"/>
            </a:br>
            <a:endParaRPr lang="fr-CA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CA" dirty="0"/>
          </a:p>
          <a:p>
            <a:r>
              <a:rPr lang="fr-CA" sz="2000" i="1" dirty="0" smtClean="0">
                <a:effectLst/>
              </a:rPr>
              <a:t>Inspiré du document de Mme Véronique Léger</a:t>
            </a:r>
            <a:r>
              <a:rPr lang="fr-CA" sz="2000" dirty="0" smtClean="0">
                <a:effectLst/>
              </a:rPr>
              <a:t> 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0340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2025352"/>
          </a:xfrm>
        </p:spPr>
        <p:txBody>
          <a:bodyPr>
            <a:normAutofit fontScale="90000"/>
          </a:bodyPr>
          <a:lstStyle/>
          <a:p>
            <a:pPr algn="just"/>
            <a:r>
              <a:rPr lang="fr-CA" sz="2200" i="1" dirty="0" smtClean="0"/>
              <a:t/>
            </a:r>
            <a:br>
              <a:rPr lang="fr-CA" sz="2200" i="1" dirty="0" smtClean="0"/>
            </a:br>
            <a:r>
              <a:rPr lang="fr-CA" sz="2200" i="1" dirty="0" smtClean="0"/>
              <a:t/>
            </a:r>
            <a:br>
              <a:rPr lang="fr-CA" sz="2200" i="1" dirty="0" smtClean="0"/>
            </a:br>
            <a:r>
              <a:rPr lang="fr-CA" sz="2200" i="1" dirty="0" smtClean="0"/>
              <a:t/>
            </a:r>
            <a:br>
              <a:rPr lang="fr-CA" sz="2200" i="1" dirty="0" smtClean="0"/>
            </a:br>
            <a:r>
              <a:rPr lang="fr-CA" sz="2200" i="1" dirty="0" smtClean="0"/>
              <a:t/>
            </a:r>
            <a:br>
              <a:rPr lang="fr-CA" sz="2200" i="1" dirty="0" smtClean="0"/>
            </a:br>
            <a:r>
              <a:rPr lang="fr-CA" sz="2200" i="1" dirty="0" smtClean="0"/>
              <a:t/>
            </a:r>
            <a:br>
              <a:rPr lang="fr-CA" sz="2200" i="1" dirty="0" smtClean="0"/>
            </a:br>
            <a:r>
              <a:rPr lang="fr-CA" sz="2200" i="1" dirty="0" smtClean="0"/>
              <a:t>Le groupe nominal de base</a:t>
            </a:r>
            <a:r>
              <a:rPr lang="fr-CA" sz="2200" dirty="0" smtClean="0"/>
              <a:t> : le déterminant et l’adjectif doivent OBLIGATOIREMENT* s’accorder avec le NOM. Chacun des membres de ce groupe porte </a:t>
            </a:r>
            <a:r>
              <a:rPr lang="fr-CA" sz="2200" u="sng" dirty="0" smtClean="0"/>
              <a:t>le même genre et le même nombre</a:t>
            </a:r>
            <a:r>
              <a:rPr lang="fr-CA" sz="2200" dirty="0" smtClean="0"/>
              <a:t>.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522288" y="471488"/>
            <a:ext cx="8289926" cy="4541838"/>
            <a:chOff x="329" y="297"/>
            <a:chExt cx="5222" cy="2861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0" y="308"/>
              <a:ext cx="5125" cy="2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459" y="2916"/>
              <a:ext cx="9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41" y="307"/>
              <a:ext cx="1669" cy="2706"/>
            </a:xfrm>
            <a:custGeom>
              <a:avLst/>
              <a:gdLst>
                <a:gd name="T0" fmla="*/ 0 w 10008"/>
                <a:gd name="T1" fmla="*/ 1001 h 16799"/>
                <a:gd name="T2" fmla="*/ 1001 w 10008"/>
                <a:gd name="T3" fmla="*/ 0 h 16799"/>
                <a:gd name="T4" fmla="*/ 9007 w 10008"/>
                <a:gd name="T5" fmla="*/ 0 h 16799"/>
                <a:gd name="T6" fmla="*/ 10008 w 10008"/>
                <a:gd name="T7" fmla="*/ 1001 h 16799"/>
                <a:gd name="T8" fmla="*/ 10008 w 10008"/>
                <a:gd name="T9" fmla="*/ 15798 h 16799"/>
                <a:gd name="T10" fmla="*/ 9007 w 10008"/>
                <a:gd name="T11" fmla="*/ 16799 h 16799"/>
                <a:gd name="T12" fmla="*/ 1001 w 10008"/>
                <a:gd name="T13" fmla="*/ 16799 h 16799"/>
                <a:gd name="T14" fmla="*/ 0 w 10008"/>
                <a:gd name="T15" fmla="*/ 15798 h 16799"/>
                <a:gd name="T16" fmla="*/ 0 w 10008"/>
                <a:gd name="T17" fmla="*/ 1001 h 16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08" h="16799">
                  <a:moveTo>
                    <a:pt x="0" y="1001"/>
                  </a:moveTo>
                  <a:cubicBezTo>
                    <a:pt x="0" y="449"/>
                    <a:pt x="448" y="0"/>
                    <a:pt x="1001" y="0"/>
                  </a:cubicBezTo>
                  <a:lnTo>
                    <a:pt x="9007" y="0"/>
                  </a:lnTo>
                  <a:cubicBezTo>
                    <a:pt x="9560" y="0"/>
                    <a:pt x="10008" y="449"/>
                    <a:pt x="10008" y="1001"/>
                  </a:cubicBezTo>
                  <a:lnTo>
                    <a:pt x="10008" y="15798"/>
                  </a:lnTo>
                  <a:cubicBezTo>
                    <a:pt x="10008" y="16351"/>
                    <a:pt x="9560" y="16799"/>
                    <a:pt x="9007" y="16799"/>
                  </a:cubicBezTo>
                  <a:lnTo>
                    <a:pt x="1001" y="16799"/>
                  </a:lnTo>
                  <a:cubicBezTo>
                    <a:pt x="448" y="16799"/>
                    <a:pt x="0" y="16351"/>
                    <a:pt x="0" y="15798"/>
                  </a:cubicBezTo>
                  <a:lnTo>
                    <a:pt x="0" y="1001"/>
                  </a:lnTo>
                  <a:close/>
                </a:path>
              </a:pathLst>
            </a:custGeom>
            <a:solidFill>
              <a:srgbClr val="C050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329" y="297"/>
              <a:ext cx="1692" cy="2727"/>
            </a:xfrm>
            <a:custGeom>
              <a:avLst/>
              <a:gdLst>
                <a:gd name="T0" fmla="*/ 4 w 1692"/>
                <a:gd name="T1" fmla="*/ 138 h 2727"/>
                <a:gd name="T2" fmla="*/ 22 w 1692"/>
                <a:gd name="T3" fmla="*/ 90 h 2727"/>
                <a:gd name="T4" fmla="*/ 52 w 1692"/>
                <a:gd name="T5" fmla="*/ 50 h 2727"/>
                <a:gd name="T6" fmla="*/ 93 w 1692"/>
                <a:gd name="T7" fmla="*/ 21 h 2727"/>
                <a:gd name="T8" fmla="*/ 142 w 1692"/>
                <a:gd name="T9" fmla="*/ 3 h 2727"/>
                <a:gd name="T10" fmla="*/ 1514 w 1692"/>
                <a:gd name="T11" fmla="*/ 0 h 2727"/>
                <a:gd name="T12" fmla="*/ 1566 w 1692"/>
                <a:gd name="T13" fmla="*/ 7 h 2727"/>
                <a:gd name="T14" fmla="*/ 1613 w 1692"/>
                <a:gd name="T15" fmla="*/ 29 h 2727"/>
                <a:gd name="T16" fmla="*/ 1651 w 1692"/>
                <a:gd name="T17" fmla="*/ 62 h 2727"/>
                <a:gd name="T18" fmla="*/ 1677 w 1692"/>
                <a:gd name="T19" fmla="*/ 104 h 2727"/>
                <a:gd name="T20" fmla="*/ 1691 w 1692"/>
                <a:gd name="T21" fmla="*/ 154 h 2727"/>
                <a:gd name="T22" fmla="*/ 1691 w 1692"/>
                <a:gd name="T23" fmla="*/ 2572 h 2727"/>
                <a:gd name="T24" fmla="*/ 1678 w 1692"/>
                <a:gd name="T25" fmla="*/ 2621 h 2727"/>
                <a:gd name="T26" fmla="*/ 1651 w 1692"/>
                <a:gd name="T27" fmla="*/ 2664 h 2727"/>
                <a:gd name="T28" fmla="*/ 1614 w 1692"/>
                <a:gd name="T29" fmla="*/ 2697 h 2727"/>
                <a:gd name="T30" fmla="*/ 1567 w 1692"/>
                <a:gd name="T31" fmla="*/ 2719 h 2727"/>
                <a:gd name="T32" fmla="*/ 1514 w 1692"/>
                <a:gd name="T33" fmla="*/ 2727 h 2727"/>
                <a:gd name="T34" fmla="*/ 143 w 1692"/>
                <a:gd name="T35" fmla="*/ 2723 h 2727"/>
                <a:gd name="T36" fmla="*/ 94 w 1692"/>
                <a:gd name="T37" fmla="*/ 2706 h 2727"/>
                <a:gd name="T38" fmla="*/ 53 w 1692"/>
                <a:gd name="T39" fmla="*/ 2677 h 2727"/>
                <a:gd name="T40" fmla="*/ 22 w 1692"/>
                <a:gd name="T41" fmla="*/ 2637 h 2727"/>
                <a:gd name="T42" fmla="*/ 4 w 1692"/>
                <a:gd name="T43" fmla="*/ 2590 h 2727"/>
                <a:gd name="T44" fmla="*/ 0 w 1692"/>
                <a:gd name="T45" fmla="*/ 172 h 2727"/>
                <a:gd name="T46" fmla="*/ 26 w 1692"/>
                <a:gd name="T47" fmla="*/ 2585 h 2727"/>
                <a:gd name="T48" fmla="*/ 41 w 1692"/>
                <a:gd name="T49" fmla="*/ 2626 h 2727"/>
                <a:gd name="T50" fmla="*/ 68 w 1692"/>
                <a:gd name="T51" fmla="*/ 2661 h 2727"/>
                <a:gd name="T52" fmla="*/ 104 w 1692"/>
                <a:gd name="T53" fmla="*/ 2687 h 2727"/>
                <a:gd name="T54" fmla="*/ 146 w 1692"/>
                <a:gd name="T55" fmla="*/ 2702 h 2727"/>
                <a:gd name="T56" fmla="*/ 1513 w 1692"/>
                <a:gd name="T57" fmla="*/ 2705 h 2727"/>
                <a:gd name="T58" fmla="*/ 1560 w 1692"/>
                <a:gd name="T59" fmla="*/ 2699 h 2727"/>
                <a:gd name="T60" fmla="*/ 1600 w 1692"/>
                <a:gd name="T61" fmla="*/ 2680 h 2727"/>
                <a:gd name="T62" fmla="*/ 1634 w 1692"/>
                <a:gd name="T63" fmla="*/ 2651 h 2727"/>
                <a:gd name="T64" fmla="*/ 1657 w 1692"/>
                <a:gd name="T65" fmla="*/ 2614 h 2727"/>
                <a:gd name="T66" fmla="*/ 1669 w 1692"/>
                <a:gd name="T67" fmla="*/ 2571 h 2727"/>
                <a:gd name="T68" fmla="*/ 1669 w 1692"/>
                <a:gd name="T69" fmla="*/ 157 h 2727"/>
                <a:gd name="T70" fmla="*/ 1657 w 1692"/>
                <a:gd name="T71" fmla="*/ 114 h 2727"/>
                <a:gd name="T72" fmla="*/ 1634 w 1692"/>
                <a:gd name="T73" fmla="*/ 76 h 2727"/>
                <a:gd name="T74" fmla="*/ 1601 w 1692"/>
                <a:gd name="T75" fmla="*/ 47 h 2727"/>
                <a:gd name="T76" fmla="*/ 1561 w 1692"/>
                <a:gd name="T77" fmla="*/ 28 h 2727"/>
                <a:gd name="T78" fmla="*/ 1514 w 1692"/>
                <a:gd name="T79" fmla="*/ 21 h 2727"/>
                <a:gd name="T80" fmla="*/ 148 w 1692"/>
                <a:gd name="T81" fmla="*/ 24 h 2727"/>
                <a:gd name="T82" fmla="*/ 105 w 1692"/>
                <a:gd name="T83" fmla="*/ 39 h 2727"/>
                <a:gd name="T84" fmla="*/ 69 w 1692"/>
                <a:gd name="T85" fmla="*/ 65 h 2727"/>
                <a:gd name="T86" fmla="*/ 42 w 1692"/>
                <a:gd name="T87" fmla="*/ 100 h 2727"/>
                <a:gd name="T88" fmla="*/ 26 w 1692"/>
                <a:gd name="T89" fmla="*/ 141 h 2727"/>
                <a:gd name="T90" fmla="*/ 23 w 1692"/>
                <a:gd name="T91" fmla="*/ 2554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92" h="2727">
                  <a:moveTo>
                    <a:pt x="0" y="172"/>
                  </a:moveTo>
                  <a:lnTo>
                    <a:pt x="1" y="155"/>
                  </a:lnTo>
                  <a:lnTo>
                    <a:pt x="4" y="138"/>
                  </a:lnTo>
                  <a:lnTo>
                    <a:pt x="8" y="121"/>
                  </a:lnTo>
                  <a:lnTo>
                    <a:pt x="14" y="105"/>
                  </a:lnTo>
                  <a:lnTo>
                    <a:pt x="22" y="90"/>
                  </a:lnTo>
                  <a:lnTo>
                    <a:pt x="31" y="76"/>
                  </a:lnTo>
                  <a:lnTo>
                    <a:pt x="41" y="63"/>
                  </a:lnTo>
                  <a:lnTo>
                    <a:pt x="52" y="50"/>
                  </a:lnTo>
                  <a:lnTo>
                    <a:pt x="65" y="39"/>
                  </a:lnTo>
                  <a:lnTo>
                    <a:pt x="79" y="29"/>
                  </a:lnTo>
                  <a:lnTo>
                    <a:pt x="93" y="21"/>
                  </a:lnTo>
                  <a:lnTo>
                    <a:pt x="109" y="13"/>
                  </a:lnTo>
                  <a:lnTo>
                    <a:pt x="125" y="8"/>
                  </a:lnTo>
                  <a:lnTo>
                    <a:pt x="142" y="3"/>
                  </a:lnTo>
                  <a:lnTo>
                    <a:pt x="160" y="1"/>
                  </a:lnTo>
                  <a:lnTo>
                    <a:pt x="178" y="0"/>
                  </a:lnTo>
                  <a:lnTo>
                    <a:pt x="1514" y="0"/>
                  </a:lnTo>
                  <a:lnTo>
                    <a:pt x="1531" y="1"/>
                  </a:lnTo>
                  <a:lnTo>
                    <a:pt x="1549" y="3"/>
                  </a:lnTo>
                  <a:lnTo>
                    <a:pt x="1566" y="7"/>
                  </a:lnTo>
                  <a:lnTo>
                    <a:pt x="1582" y="13"/>
                  </a:lnTo>
                  <a:lnTo>
                    <a:pt x="1598" y="20"/>
                  </a:lnTo>
                  <a:lnTo>
                    <a:pt x="1613" y="29"/>
                  </a:lnTo>
                  <a:lnTo>
                    <a:pt x="1627" y="39"/>
                  </a:lnTo>
                  <a:lnTo>
                    <a:pt x="1639" y="50"/>
                  </a:lnTo>
                  <a:lnTo>
                    <a:pt x="1651" y="62"/>
                  </a:lnTo>
                  <a:lnTo>
                    <a:pt x="1661" y="75"/>
                  </a:lnTo>
                  <a:lnTo>
                    <a:pt x="1670" y="89"/>
                  </a:lnTo>
                  <a:lnTo>
                    <a:pt x="1677" y="104"/>
                  </a:lnTo>
                  <a:lnTo>
                    <a:pt x="1684" y="120"/>
                  </a:lnTo>
                  <a:lnTo>
                    <a:pt x="1688" y="136"/>
                  </a:lnTo>
                  <a:lnTo>
                    <a:pt x="1691" y="154"/>
                  </a:lnTo>
                  <a:lnTo>
                    <a:pt x="1692" y="171"/>
                  </a:lnTo>
                  <a:lnTo>
                    <a:pt x="1692" y="2555"/>
                  </a:lnTo>
                  <a:lnTo>
                    <a:pt x="1691" y="2572"/>
                  </a:lnTo>
                  <a:lnTo>
                    <a:pt x="1688" y="2589"/>
                  </a:lnTo>
                  <a:lnTo>
                    <a:pt x="1684" y="2605"/>
                  </a:lnTo>
                  <a:lnTo>
                    <a:pt x="1678" y="2621"/>
                  </a:lnTo>
                  <a:lnTo>
                    <a:pt x="1670" y="2636"/>
                  </a:lnTo>
                  <a:lnTo>
                    <a:pt x="1662" y="2650"/>
                  </a:lnTo>
                  <a:lnTo>
                    <a:pt x="1651" y="2664"/>
                  </a:lnTo>
                  <a:lnTo>
                    <a:pt x="1640" y="2676"/>
                  </a:lnTo>
                  <a:lnTo>
                    <a:pt x="1627" y="2687"/>
                  </a:lnTo>
                  <a:lnTo>
                    <a:pt x="1614" y="2697"/>
                  </a:lnTo>
                  <a:lnTo>
                    <a:pt x="1599" y="2705"/>
                  </a:lnTo>
                  <a:lnTo>
                    <a:pt x="1584" y="2713"/>
                  </a:lnTo>
                  <a:lnTo>
                    <a:pt x="1567" y="2719"/>
                  </a:lnTo>
                  <a:lnTo>
                    <a:pt x="1550" y="2723"/>
                  </a:lnTo>
                  <a:lnTo>
                    <a:pt x="1533" y="2726"/>
                  </a:lnTo>
                  <a:lnTo>
                    <a:pt x="1514" y="2727"/>
                  </a:lnTo>
                  <a:lnTo>
                    <a:pt x="178" y="2727"/>
                  </a:lnTo>
                  <a:lnTo>
                    <a:pt x="161" y="2726"/>
                  </a:lnTo>
                  <a:lnTo>
                    <a:pt x="143" y="2723"/>
                  </a:lnTo>
                  <a:lnTo>
                    <a:pt x="126" y="2719"/>
                  </a:lnTo>
                  <a:lnTo>
                    <a:pt x="110" y="2713"/>
                  </a:lnTo>
                  <a:lnTo>
                    <a:pt x="94" y="2706"/>
                  </a:lnTo>
                  <a:lnTo>
                    <a:pt x="79" y="2697"/>
                  </a:lnTo>
                  <a:lnTo>
                    <a:pt x="66" y="2688"/>
                  </a:lnTo>
                  <a:lnTo>
                    <a:pt x="53" y="2677"/>
                  </a:lnTo>
                  <a:lnTo>
                    <a:pt x="41" y="2664"/>
                  </a:lnTo>
                  <a:lnTo>
                    <a:pt x="31" y="2651"/>
                  </a:lnTo>
                  <a:lnTo>
                    <a:pt x="22" y="2637"/>
                  </a:lnTo>
                  <a:lnTo>
                    <a:pt x="15" y="2622"/>
                  </a:lnTo>
                  <a:lnTo>
                    <a:pt x="9" y="2606"/>
                  </a:lnTo>
                  <a:lnTo>
                    <a:pt x="4" y="2590"/>
                  </a:lnTo>
                  <a:lnTo>
                    <a:pt x="1" y="2573"/>
                  </a:lnTo>
                  <a:lnTo>
                    <a:pt x="0" y="2555"/>
                  </a:lnTo>
                  <a:lnTo>
                    <a:pt x="0" y="172"/>
                  </a:lnTo>
                  <a:close/>
                  <a:moveTo>
                    <a:pt x="23" y="2554"/>
                  </a:moveTo>
                  <a:lnTo>
                    <a:pt x="23" y="2570"/>
                  </a:lnTo>
                  <a:lnTo>
                    <a:pt x="26" y="2585"/>
                  </a:lnTo>
                  <a:lnTo>
                    <a:pt x="30" y="2599"/>
                  </a:lnTo>
                  <a:lnTo>
                    <a:pt x="35" y="2613"/>
                  </a:lnTo>
                  <a:lnTo>
                    <a:pt x="41" y="2626"/>
                  </a:lnTo>
                  <a:lnTo>
                    <a:pt x="49" y="2638"/>
                  </a:lnTo>
                  <a:lnTo>
                    <a:pt x="58" y="2650"/>
                  </a:lnTo>
                  <a:lnTo>
                    <a:pt x="68" y="2661"/>
                  </a:lnTo>
                  <a:lnTo>
                    <a:pt x="79" y="2670"/>
                  </a:lnTo>
                  <a:lnTo>
                    <a:pt x="91" y="2679"/>
                  </a:lnTo>
                  <a:lnTo>
                    <a:pt x="104" y="2687"/>
                  </a:lnTo>
                  <a:lnTo>
                    <a:pt x="117" y="2693"/>
                  </a:lnTo>
                  <a:lnTo>
                    <a:pt x="132" y="2698"/>
                  </a:lnTo>
                  <a:lnTo>
                    <a:pt x="146" y="2702"/>
                  </a:lnTo>
                  <a:lnTo>
                    <a:pt x="162" y="2704"/>
                  </a:lnTo>
                  <a:lnTo>
                    <a:pt x="178" y="2705"/>
                  </a:lnTo>
                  <a:lnTo>
                    <a:pt x="1513" y="2705"/>
                  </a:lnTo>
                  <a:lnTo>
                    <a:pt x="1529" y="2704"/>
                  </a:lnTo>
                  <a:lnTo>
                    <a:pt x="1545" y="2702"/>
                  </a:lnTo>
                  <a:lnTo>
                    <a:pt x="1560" y="2699"/>
                  </a:lnTo>
                  <a:lnTo>
                    <a:pt x="1574" y="2694"/>
                  </a:lnTo>
                  <a:lnTo>
                    <a:pt x="1587" y="2687"/>
                  </a:lnTo>
                  <a:lnTo>
                    <a:pt x="1600" y="2680"/>
                  </a:lnTo>
                  <a:lnTo>
                    <a:pt x="1612" y="2671"/>
                  </a:lnTo>
                  <a:lnTo>
                    <a:pt x="1624" y="2661"/>
                  </a:lnTo>
                  <a:lnTo>
                    <a:pt x="1634" y="2651"/>
                  </a:lnTo>
                  <a:lnTo>
                    <a:pt x="1643" y="2639"/>
                  </a:lnTo>
                  <a:lnTo>
                    <a:pt x="1650" y="2627"/>
                  </a:lnTo>
                  <a:lnTo>
                    <a:pt x="1657" y="2614"/>
                  </a:lnTo>
                  <a:lnTo>
                    <a:pt x="1662" y="2600"/>
                  </a:lnTo>
                  <a:lnTo>
                    <a:pt x="1666" y="2585"/>
                  </a:lnTo>
                  <a:lnTo>
                    <a:pt x="1669" y="2571"/>
                  </a:lnTo>
                  <a:lnTo>
                    <a:pt x="1669" y="2555"/>
                  </a:lnTo>
                  <a:lnTo>
                    <a:pt x="1669" y="172"/>
                  </a:lnTo>
                  <a:lnTo>
                    <a:pt x="1669" y="157"/>
                  </a:lnTo>
                  <a:lnTo>
                    <a:pt x="1666" y="142"/>
                  </a:lnTo>
                  <a:lnTo>
                    <a:pt x="1663" y="127"/>
                  </a:lnTo>
                  <a:lnTo>
                    <a:pt x="1657" y="114"/>
                  </a:lnTo>
                  <a:lnTo>
                    <a:pt x="1651" y="100"/>
                  </a:lnTo>
                  <a:lnTo>
                    <a:pt x="1643" y="88"/>
                  </a:lnTo>
                  <a:lnTo>
                    <a:pt x="1634" y="76"/>
                  </a:lnTo>
                  <a:lnTo>
                    <a:pt x="1624" y="66"/>
                  </a:lnTo>
                  <a:lnTo>
                    <a:pt x="1613" y="56"/>
                  </a:lnTo>
                  <a:lnTo>
                    <a:pt x="1601" y="47"/>
                  </a:lnTo>
                  <a:lnTo>
                    <a:pt x="1588" y="40"/>
                  </a:lnTo>
                  <a:lnTo>
                    <a:pt x="1575" y="33"/>
                  </a:lnTo>
                  <a:lnTo>
                    <a:pt x="1561" y="28"/>
                  </a:lnTo>
                  <a:lnTo>
                    <a:pt x="1546" y="24"/>
                  </a:lnTo>
                  <a:lnTo>
                    <a:pt x="1530" y="22"/>
                  </a:lnTo>
                  <a:lnTo>
                    <a:pt x="1514" y="21"/>
                  </a:lnTo>
                  <a:lnTo>
                    <a:pt x="179" y="21"/>
                  </a:lnTo>
                  <a:lnTo>
                    <a:pt x="163" y="22"/>
                  </a:lnTo>
                  <a:lnTo>
                    <a:pt x="148" y="24"/>
                  </a:lnTo>
                  <a:lnTo>
                    <a:pt x="133" y="28"/>
                  </a:lnTo>
                  <a:lnTo>
                    <a:pt x="118" y="33"/>
                  </a:lnTo>
                  <a:lnTo>
                    <a:pt x="105" y="39"/>
                  </a:lnTo>
                  <a:lnTo>
                    <a:pt x="92" y="47"/>
                  </a:lnTo>
                  <a:lnTo>
                    <a:pt x="80" y="55"/>
                  </a:lnTo>
                  <a:lnTo>
                    <a:pt x="69" y="65"/>
                  </a:lnTo>
                  <a:lnTo>
                    <a:pt x="59" y="76"/>
                  </a:lnTo>
                  <a:lnTo>
                    <a:pt x="50" y="87"/>
                  </a:lnTo>
                  <a:lnTo>
                    <a:pt x="42" y="100"/>
                  </a:lnTo>
                  <a:lnTo>
                    <a:pt x="35" y="113"/>
                  </a:lnTo>
                  <a:lnTo>
                    <a:pt x="30" y="126"/>
                  </a:lnTo>
                  <a:lnTo>
                    <a:pt x="26" y="141"/>
                  </a:lnTo>
                  <a:lnTo>
                    <a:pt x="24" y="156"/>
                  </a:lnTo>
                  <a:lnTo>
                    <a:pt x="23" y="172"/>
                  </a:lnTo>
                  <a:lnTo>
                    <a:pt x="23" y="2554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929" y="1553"/>
              <a:ext cx="57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 déterminant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912" y="1668"/>
              <a:ext cx="58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est </a:t>
              </a: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non</a:t>
              </a: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effaçable</a:t>
              </a: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75" y="1782"/>
              <a:ext cx="131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est toujours placé à gauche du nom.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98" y="1897"/>
              <a:ext cx="128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peut toujours être </a:t>
              </a: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remplacé</a:t>
              </a: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par un autre 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970" y="1981"/>
              <a:ext cx="48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déterminant.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726" y="2095"/>
              <a:ext cx="100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est généralement variable.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07" y="2210"/>
              <a:ext cx="146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peut être séparé du nom par un adjectif.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" y="469"/>
              <a:ext cx="936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697" y="459"/>
              <a:ext cx="956" cy="922"/>
            </a:xfrm>
            <a:custGeom>
              <a:avLst/>
              <a:gdLst>
                <a:gd name="T0" fmla="*/ 10 w 956"/>
                <a:gd name="T1" fmla="*/ 369 h 922"/>
                <a:gd name="T2" fmla="*/ 47 w 956"/>
                <a:gd name="T3" fmla="*/ 262 h 922"/>
                <a:gd name="T4" fmla="*/ 109 w 956"/>
                <a:gd name="T5" fmla="*/ 168 h 922"/>
                <a:gd name="T6" fmla="*/ 192 w 956"/>
                <a:gd name="T7" fmla="*/ 92 h 922"/>
                <a:gd name="T8" fmla="*/ 292 w 956"/>
                <a:gd name="T9" fmla="*/ 36 h 922"/>
                <a:gd name="T10" fmla="*/ 405 w 956"/>
                <a:gd name="T11" fmla="*/ 5 h 922"/>
                <a:gd name="T12" fmla="*/ 527 w 956"/>
                <a:gd name="T13" fmla="*/ 2 h 922"/>
                <a:gd name="T14" fmla="*/ 642 w 956"/>
                <a:gd name="T15" fmla="*/ 28 h 922"/>
                <a:gd name="T16" fmla="*/ 745 w 956"/>
                <a:gd name="T17" fmla="*/ 79 h 922"/>
                <a:gd name="T18" fmla="*/ 831 w 956"/>
                <a:gd name="T19" fmla="*/ 151 h 922"/>
                <a:gd name="T20" fmla="*/ 898 w 956"/>
                <a:gd name="T21" fmla="*/ 241 h 922"/>
                <a:gd name="T22" fmla="*/ 941 w 956"/>
                <a:gd name="T23" fmla="*/ 346 h 922"/>
                <a:gd name="T24" fmla="*/ 956 w 956"/>
                <a:gd name="T25" fmla="*/ 461 h 922"/>
                <a:gd name="T26" fmla="*/ 941 w 956"/>
                <a:gd name="T27" fmla="*/ 576 h 922"/>
                <a:gd name="T28" fmla="*/ 898 w 956"/>
                <a:gd name="T29" fmla="*/ 681 h 922"/>
                <a:gd name="T30" fmla="*/ 832 w 956"/>
                <a:gd name="T31" fmla="*/ 771 h 922"/>
                <a:gd name="T32" fmla="*/ 745 w 956"/>
                <a:gd name="T33" fmla="*/ 843 h 922"/>
                <a:gd name="T34" fmla="*/ 643 w 956"/>
                <a:gd name="T35" fmla="*/ 894 h 922"/>
                <a:gd name="T36" fmla="*/ 527 w 956"/>
                <a:gd name="T37" fmla="*/ 920 h 922"/>
                <a:gd name="T38" fmla="*/ 406 w 956"/>
                <a:gd name="T39" fmla="*/ 917 h 922"/>
                <a:gd name="T40" fmla="*/ 292 w 956"/>
                <a:gd name="T41" fmla="*/ 886 h 922"/>
                <a:gd name="T42" fmla="*/ 192 w 956"/>
                <a:gd name="T43" fmla="*/ 831 h 922"/>
                <a:gd name="T44" fmla="*/ 110 w 956"/>
                <a:gd name="T45" fmla="*/ 755 h 922"/>
                <a:gd name="T46" fmla="*/ 48 w 956"/>
                <a:gd name="T47" fmla="*/ 661 h 922"/>
                <a:gd name="T48" fmla="*/ 10 w 956"/>
                <a:gd name="T49" fmla="*/ 554 h 922"/>
                <a:gd name="T50" fmla="*/ 23 w 956"/>
                <a:gd name="T51" fmla="*/ 484 h 922"/>
                <a:gd name="T52" fmla="*/ 43 w 956"/>
                <a:gd name="T53" fmla="*/ 592 h 922"/>
                <a:gd name="T54" fmla="*/ 88 w 956"/>
                <a:gd name="T55" fmla="*/ 689 h 922"/>
                <a:gd name="T56" fmla="*/ 156 w 956"/>
                <a:gd name="T57" fmla="*/ 772 h 922"/>
                <a:gd name="T58" fmla="*/ 242 w 956"/>
                <a:gd name="T59" fmla="*/ 837 h 922"/>
                <a:gd name="T60" fmla="*/ 342 w 956"/>
                <a:gd name="T61" fmla="*/ 881 h 922"/>
                <a:gd name="T62" fmla="*/ 454 w 956"/>
                <a:gd name="T63" fmla="*/ 900 h 922"/>
                <a:gd name="T64" fmla="*/ 570 w 956"/>
                <a:gd name="T65" fmla="*/ 892 h 922"/>
                <a:gd name="T66" fmla="*/ 675 w 956"/>
                <a:gd name="T67" fmla="*/ 858 h 922"/>
                <a:gd name="T68" fmla="*/ 768 w 956"/>
                <a:gd name="T69" fmla="*/ 801 h 922"/>
                <a:gd name="T70" fmla="*/ 843 w 956"/>
                <a:gd name="T71" fmla="*/ 724 h 922"/>
                <a:gd name="T72" fmla="*/ 898 w 956"/>
                <a:gd name="T73" fmla="*/ 633 h 922"/>
                <a:gd name="T74" fmla="*/ 928 w 956"/>
                <a:gd name="T75" fmla="*/ 528 h 922"/>
                <a:gd name="T76" fmla="*/ 931 w 956"/>
                <a:gd name="T77" fmla="*/ 416 h 922"/>
                <a:gd name="T78" fmla="*/ 906 w 956"/>
                <a:gd name="T79" fmla="*/ 310 h 922"/>
                <a:gd name="T80" fmla="*/ 856 w 956"/>
                <a:gd name="T81" fmla="*/ 216 h 922"/>
                <a:gd name="T82" fmla="*/ 784 w 956"/>
                <a:gd name="T83" fmla="*/ 136 h 922"/>
                <a:gd name="T84" fmla="*/ 695 w 956"/>
                <a:gd name="T85" fmla="*/ 75 h 922"/>
                <a:gd name="T86" fmla="*/ 592 w 956"/>
                <a:gd name="T87" fmla="*/ 35 h 922"/>
                <a:gd name="T88" fmla="*/ 478 w 956"/>
                <a:gd name="T89" fmla="*/ 22 h 922"/>
                <a:gd name="T90" fmla="*/ 365 w 956"/>
                <a:gd name="T91" fmla="*/ 35 h 922"/>
                <a:gd name="T92" fmla="*/ 261 w 956"/>
                <a:gd name="T93" fmla="*/ 74 h 922"/>
                <a:gd name="T94" fmla="*/ 172 w 956"/>
                <a:gd name="T95" fmla="*/ 136 h 922"/>
                <a:gd name="T96" fmla="*/ 101 w 956"/>
                <a:gd name="T97" fmla="*/ 215 h 922"/>
                <a:gd name="T98" fmla="*/ 50 w 956"/>
                <a:gd name="T99" fmla="*/ 310 h 922"/>
                <a:gd name="T100" fmla="*/ 25 w 956"/>
                <a:gd name="T101" fmla="*/ 416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6" h="922">
                  <a:moveTo>
                    <a:pt x="0" y="461"/>
                  </a:moveTo>
                  <a:lnTo>
                    <a:pt x="1" y="438"/>
                  </a:lnTo>
                  <a:lnTo>
                    <a:pt x="3" y="414"/>
                  </a:lnTo>
                  <a:lnTo>
                    <a:pt x="6" y="391"/>
                  </a:lnTo>
                  <a:lnTo>
                    <a:pt x="10" y="369"/>
                  </a:lnTo>
                  <a:lnTo>
                    <a:pt x="15" y="346"/>
                  </a:lnTo>
                  <a:lnTo>
                    <a:pt x="22" y="324"/>
                  </a:lnTo>
                  <a:lnTo>
                    <a:pt x="29" y="303"/>
                  </a:lnTo>
                  <a:lnTo>
                    <a:pt x="38" y="282"/>
                  </a:lnTo>
                  <a:lnTo>
                    <a:pt x="47" y="262"/>
                  </a:lnTo>
                  <a:lnTo>
                    <a:pt x="58" y="242"/>
                  </a:lnTo>
                  <a:lnTo>
                    <a:pt x="69" y="222"/>
                  </a:lnTo>
                  <a:lnTo>
                    <a:pt x="82" y="204"/>
                  </a:lnTo>
                  <a:lnTo>
                    <a:pt x="95" y="185"/>
                  </a:lnTo>
                  <a:lnTo>
                    <a:pt x="109" y="168"/>
                  </a:lnTo>
                  <a:lnTo>
                    <a:pt x="124" y="151"/>
                  </a:lnTo>
                  <a:lnTo>
                    <a:pt x="140" y="135"/>
                  </a:lnTo>
                  <a:lnTo>
                    <a:pt x="157" y="120"/>
                  </a:lnTo>
                  <a:lnTo>
                    <a:pt x="174" y="105"/>
                  </a:lnTo>
                  <a:lnTo>
                    <a:pt x="192" y="92"/>
                  </a:lnTo>
                  <a:lnTo>
                    <a:pt x="211" y="79"/>
                  </a:lnTo>
                  <a:lnTo>
                    <a:pt x="230" y="67"/>
                  </a:lnTo>
                  <a:lnTo>
                    <a:pt x="250" y="56"/>
                  </a:lnTo>
                  <a:lnTo>
                    <a:pt x="271" y="46"/>
                  </a:lnTo>
                  <a:lnTo>
                    <a:pt x="292" y="36"/>
                  </a:lnTo>
                  <a:lnTo>
                    <a:pt x="314" y="28"/>
                  </a:lnTo>
                  <a:lnTo>
                    <a:pt x="336" y="21"/>
                  </a:lnTo>
                  <a:lnTo>
                    <a:pt x="358" y="15"/>
                  </a:lnTo>
                  <a:lnTo>
                    <a:pt x="382" y="9"/>
                  </a:lnTo>
                  <a:lnTo>
                    <a:pt x="405" y="5"/>
                  </a:lnTo>
                  <a:lnTo>
                    <a:pt x="429" y="2"/>
                  </a:lnTo>
                  <a:lnTo>
                    <a:pt x="453" y="1"/>
                  </a:lnTo>
                  <a:lnTo>
                    <a:pt x="478" y="0"/>
                  </a:lnTo>
                  <a:lnTo>
                    <a:pt x="502" y="1"/>
                  </a:lnTo>
                  <a:lnTo>
                    <a:pt x="527" y="2"/>
                  </a:lnTo>
                  <a:lnTo>
                    <a:pt x="550" y="5"/>
                  </a:lnTo>
                  <a:lnTo>
                    <a:pt x="574" y="9"/>
                  </a:lnTo>
                  <a:lnTo>
                    <a:pt x="597" y="15"/>
                  </a:lnTo>
                  <a:lnTo>
                    <a:pt x="620" y="21"/>
                  </a:lnTo>
                  <a:lnTo>
                    <a:pt x="642" y="28"/>
                  </a:lnTo>
                  <a:lnTo>
                    <a:pt x="664" y="36"/>
                  </a:lnTo>
                  <a:lnTo>
                    <a:pt x="685" y="45"/>
                  </a:lnTo>
                  <a:lnTo>
                    <a:pt x="705" y="56"/>
                  </a:lnTo>
                  <a:lnTo>
                    <a:pt x="726" y="67"/>
                  </a:lnTo>
                  <a:lnTo>
                    <a:pt x="745" y="79"/>
                  </a:lnTo>
                  <a:lnTo>
                    <a:pt x="764" y="91"/>
                  </a:lnTo>
                  <a:lnTo>
                    <a:pt x="782" y="105"/>
                  </a:lnTo>
                  <a:lnTo>
                    <a:pt x="799" y="120"/>
                  </a:lnTo>
                  <a:lnTo>
                    <a:pt x="816" y="135"/>
                  </a:lnTo>
                  <a:lnTo>
                    <a:pt x="831" y="151"/>
                  </a:lnTo>
                  <a:lnTo>
                    <a:pt x="846" y="168"/>
                  </a:lnTo>
                  <a:lnTo>
                    <a:pt x="861" y="185"/>
                  </a:lnTo>
                  <a:lnTo>
                    <a:pt x="874" y="203"/>
                  </a:lnTo>
                  <a:lnTo>
                    <a:pt x="886" y="222"/>
                  </a:lnTo>
                  <a:lnTo>
                    <a:pt x="898" y="241"/>
                  </a:lnTo>
                  <a:lnTo>
                    <a:pt x="908" y="261"/>
                  </a:lnTo>
                  <a:lnTo>
                    <a:pt x="918" y="282"/>
                  </a:lnTo>
                  <a:lnTo>
                    <a:pt x="927" y="302"/>
                  </a:lnTo>
                  <a:lnTo>
                    <a:pt x="934" y="324"/>
                  </a:lnTo>
                  <a:lnTo>
                    <a:pt x="941" y="346"/>
                  </a:lnTo>
                  <a:lnTo>
                    <a:pt x="946" y="368"/>
                  </a:lnTo>
                  <a:lnTo>
                    <a:pt x="950" y="391"/>
                  </a:lnTo>
                  <a:lnTo>
                    <a:pt x="953" y="414"/>
                  </a:lnTo>
                  <a:lnTo>
                    <a:pt x="955" y="437"/>
                  </a:lnTo>
                  <a:lnTo>
                    <a:pt x="956" y="461"/>
                  </a:lnTo>
                  <a:lnTo>
                    <a:pt x="955" y="485"/>
                  </a:lnTo>
                  <a:lnTo>
                    <a:pt x="953" y="508"/>
                  </a:lnTo>
                  <a:lnTo>
                    <a:pt x="950" y="531"/>
                  </a:lnTo>
                  <a:lnTo>
                    <a:pt x="946" y="554"/>
                  </a:lnTo>
                  <a:lnTo>
                    <a:pt x="941" y="576"/>
                  </a:lnTo>
                  <a:lnTo>
                    <a:pt x="934" y="598"/>
                  </a:lnTo>
                  <a:lnTo>
                    <a:pt x="927" y="620"/>
                  </a:lnTo>
                  <a:lnTo>
                    <a:pt x="918" y="641"/>
                  </a:lnTo>
                  <a:lnTo>
                    <a:pt x="909" y="661"/>
                  </a:lnTo>
                  <a:lnTo>
                    <a:pt x="898" y="681"/>
                  </a:lnTo>
                  <a:lnTo>
                    <a:pt x="887" y="700"/>
                  </a:lnTo>
                  <a:lnTo>
                    <a:pt x="874" y="719"/>
                  </a:lnTo>
                  <a:lnTo>
                    <a:pt x="861" y="737"/>
                  </a:lnTo>
                  <a:lnTo>
                    <a:pt x="847" y="754"/>
                  </a:lnTo>
                  <a:lnTo>
                    <a:pt x="832" y="771"/>
                  </a:lnTo>
                  <a:lnTo>
                    <a:pt x="816" y="787"/>
                  </a:lnTo>
                  <a:lnTo>
                    <a:pt x="799" y="802"/>
                  </a:lnTo>
                  <a:lnTo>
                    <a:pt x="782" y="817"/>
                  </a:lnTo>
                  <a:lnTo>
                    <a:pt x="764" y="831"/>
                  </a:lnTo>
                  <a:lnTo>
                    <a:pt x="745" y="843"/>
                  </a:lnTo>
                  <a:lnTo>
                    <a:pt x="726" y="855"/>
                  </a:lnTo>
                  <a:lnTo>
                    <a:pt x="706" y="867"/>
                  </a:lnTo>
                  <a:lnTo>
                    <a:pt x="685" y="877"/>
                  </a:lnTo>
                  <a:lnTo>
                    <a:pt x="664" y="886"/>
                  </a:lnTo>
                  <a:lnTo>
                    <a:pt x="643" y="894"/>
                  </a:lnTo>
                  <a:lnTo>
                    <a:pt x="620" y="902"/>
                  </a:lnTo>
                  <a:lnTo>
                    <a:pt x="598" y="908"/>
                  </a:lnTo>
                  <a:lnTo>
                    <a:pt x="575" y="913"/>
                  </a:lnTo>
                  <a:lnTo>
                    <a:pt x="551" y="917"/>
                  </a:lnTo>
                  <a:lnTo>
                    <a:pt x="527" y="920"/>
                  </a:lnTo>
                  <a:lnTo>
                    <a:pt x="503" y="922"/>
                  </a:lnTo>
                  <a:lnTo>
                    <a:pt x="478" y="922"/>
                  </a:lnTo>
                  <a:lnTo>
                    <a:pt x="454" y="922"/>
                  </a:lnTo>
                  <a:lnTo>
                    <a:pt x="429" y="920"/>
                  </a:lnTo>
                  <a:lnTo>
                    <a:pt x="406" y="917"/>
                  </a:lnTo>
                  <a:lnTo>
                    <a:pt x="382" y="913"/>
                  </a:lnTo>
                  <a:lnTo>
                    <a:pt x="359" y="908"/>
                  </a:lnTo>
                  <a:lnTo>
                    <a:pt x="336" y="902"/>
                  </a:lnTo>
                  <a:lnTo>
                    <a:pt x="314" y="895"/>
                  </a:lnTo>
                  <a:lnTo>
                    <a:pt x="292" y="886"/>
                  </a:lnTo>
                  <a:lnTo>
                    <a:pt x="271" y="877"/>
                  </a:lnTo>
                  <a:lnTo>
                    <a:pt x="251" y="867"/>
                  </a:lnTo>
                  <a:lnTo>
                    <a:pt x="231" y="856"/>
                  </a:lnTo>
                  <a:lnTo>
                    <a:pt x="211" y="844"/>
                  </a:lnTo>
                  <a:lnTo>
                    <a:pt x="192" y="831"/>
                  </a:lnTo>
                  <a:lnTo>
                    <a:pt x="174" y="817"/>
                  </a:lnTo>
                  <a:lnTo>
                    <a:pt x="157" y="803"/>
                  </a:lnTo>
                  <a:lnTo>
                    <a:pt x="141" y="788"/>
                  </a:lnTo>
                  <a:lnTo>
                    <a:pt x="125" y="771"/>
                  </a:lnTo>
                  <a:lnTo>
                    <a:pt x="110" y="755"/>
                  </a:lnTo>
                  <a:lnTo>
                    <a:pt x="95" y="737"/>
                  </a:lnTo>
                  <a:lnTo>
                    <a:pt x="82" y="719"/>
                  </a:lnTo>
                  <a:lnTo>
                    <a:pt x="70" y="701"/>
                  </a:lnTo>
                  <a:lnTo>
                    <a:pt x="58" y="681"/>
                  </a:lnTo>
                  <a:lnTo>
                    <a:pt x="48" y="661"/>
                  </a:lnTo>
                  <a:lnTo>
                    <a:pt x="38" y="641"/>
                  </a:lnTo>
                  <a:lnTo>
                    <a:pt x="30" y="620"/>
                  </a:lnTo>
                  <a:lnTo>
                    <a:pt x="22" y="599"/>
                  </a:lnTo>
                  <a:lnTo>
                    <a:pt x="16" y="577"/>
                  </a:lnTo>
                  <a:lnTo>
                    <a:pt x="10" y="554"/>
                  </a:lnTo>
                  <a:lnTo>
                    <a:pt x="6" y="532"/>
                  </a:lnTo>
                  <a:lnTo>
                    <a:pt x="3" y="509"/>
                  </a:lnTo>
                  <a:lnTo>
                    <a:pt x="1" y="485"/>
                  </a:lnTo>
                  <a:lnTo>
                    <a:pt x="0" y="461"/>
                  </a:lnTo>
                  <a:close/>
                  <a:moveTo>
                    <a:pt x="23" y="484"/>
                  </a:moveTo>
                  <a:lnTo>
                    <a:pt x="25" y="506"/>
                  </a:lnTo>
                  <a:lnTo>
                    <a:pt x="28" y="528"/>
                  </a:lnTo>
                  <a:lnTo>
                    <a:pt x="32" y="550"/>
                  </a:lnTo>
                  <a:lnTo>
                    <a:pt x="37" y="571"/>
                  </a:lnTo>
                  <a:lnTo>
                    <a:pt x="43" y="592"/>
                  </a:lnTo>
                  <a:lnTo>
                    <a:pt x="50" y="612"/>
                  </a:lnTo>
                  <a:lnTo>
                    <a:pt x="58" y="632"/>
                  </a:lnTo>
                  <a:lnTo>
                    <a:pt x="67" y="652"/>
                  </a:lnTo>
                  <a:lnTo>
                    <a:pt x="77" y="671"/>
                  </a:lnTo>
                  <a:lnTo>
                    <a:pt x="88" y="689"/>
                  </a:lnTo>
                  <a:lnTo>
                    <a:pt x="100" y="707"/>
                  </a:lnTo>
                  <a:lnTo>
                    <a:pt x="113" y="724"/>
                  </a:lnTo>
                  <a:lnTo>
                    <a:pt x="126" y="741"/>
                  </a:lnTo>
                  <a:lnTo>
                    <a:pt x="141" y="757"/>
                  </a:lnTo>
                  <a:lnTo>
                    <a:pt x="156" y="772"/>
                  </a:lnTo>
                  <a:lnTo>
                    <a:pt x="172" y="787"/>
                  </a:lnTo>
                  <a:lnTo>
                    <a:pt x="188" y="800"/>
                  </a:lnTo>
                  <a:lnTo>
                    <a:pt x="205" y="813"/>
                  </a:lnTo>
                  <a:lnTo>
                    <a:pt x="223" y="826"/>
                  </a:lnTo>
                  <a:lnTo>
                    <a:pt x="242" y="837"/>
                  </a:lnTo>
                  <a:lnTo>
                    <a:pt x="261" y="848"/>
                  </a:lnTo>
                  <a:lnTo>
                    <a:pt x="280" y="857"/>
                  </a:lnTo>
                  <a:lnTo>
                    <a:pt x="301" y="866"/>
                  </a:lnTo>
                  <a:lnTo>
                    <a:pt x="321" y="874"/>
                  </a:lnTo>
                  <a:lnTo>
                    <a:pt x="342" y="881"/>
                  </a:lnTo>
                  <a:lnTo>
                    <a:pt x="364" y="887"/>
                  </a:lnTo>
                  <a:lnTo>
                    <a:pt x="386" y="892"/>
                  </a:lnTo>
                  <a:lnTo>
                    <a:pt x="408" y="896"/>
                  </a:lnTo>
                  <a:lnTo>
                    <a:pt x="431" y="899"/>
                  </a:lnTo>
                  <a:lnTo>
                    <a:pt x="454" y="900"/>
                  </a:lnTo>
                  <a:lnTo>
                    <a:pt x="478" y="901"/>
                  </a:lnTo>
                  <a:lnTo>
                    <a:pt x="501" y="900"/>
                  </a:lnTo>
                  <a:lnTo>
                    <a:pt x="524" y="899"/>
                  </a:lnTo>
                  <a:lnTo>
                    <a:pt x="547" y="896"/>
                  </a:lnTo>
                  <a:lnTo>
                    <a:pt x="570" y="892"/>
                  </a:lnTo>
                  <a:lnTo>
                    <a:pt x="592" y="887"/>
                  </a:lnTo>
                  <a:lnTo>
                    <a:pt x="613" y="881"/>
                  </a:lnTo>
                  <a:lnTo>
                    <a:pt x="634" y="874"/>
                  </a:lnTo>
                  <a:lnTo>
                    <a:pt x="655" y="866"/>
                  </a:lnTo>
                  <a:lnTo>
                    <a:pt x="675" y="858"/>
                  </a:lnTo>
                  <a:lnTo>
                    <a:pt x="695" y="848"/>
                  </a:lnTo>
                  <a:lnTo>
                    <a:pt x="714" y="837"/>
                  </a:lnTo>
                  <a:lnTo>
                    <a:pt x="732" y="826"/>
                  </a:lnTo>
                  <a:lnTo>
                    <a:pt x="750" y="814"/>
                  </a:lnTo>
                  <a:lnTo>
                    <a:pt x="768" y="801"/>
                  </a:lnTo>
                  <a:lnTo>
                    <a:pt x="784" y="787"/>
                  </a:lnTo>
                  <a:lnTo>
                    <a:pt x="800" y="772"/>
                  </a:lnTo>
                  <a:lnTo>
                    <a:pt x="815" y="757"/>
                  </a:lnTo>
                  <a:lnTo>
                    <a:pt x="829" y="741"/>
                  </a:lnTo>
                  <a:lnTo>
                    <a:pt x="843" y="724"/>
                  </a:lnTo>
                  <a:lnTo>
                    <a:pt x="856" y="707"/>
                  </a:lnTo>
                  <a:lnTo>
                    <a:pt x="867" y="689"/>
                  </a:lnTo>
                  <a:lnTo>
                    <a:pt x="878" y="671"/>
                  </a:lnTo>
                  <a:lnTo>
                    <a:pt x="888" y="652"/>
                  </a:lnTo>
                  <a:lnTo>
                    <a:pt x="898" y="633"/>
                  </a:lnTo>
                  <a:lnTo>
                    <a:pt x="906" y="613"/>
                  </a:lnTo>
                  <a:lnTo>
                    <a:pt x="913" y="592"/>
                  </a:lnTo>
                  <a:lnTo>
                    <a:pt x="919" y="571"/>
                  </a:lnTo>
                  <a:lnTo>
                    <a:pt x="924" y="550"/>
                  </a:lnTo>
                  <a:lnTo>
                    <a:pt x="928" y="528"/>
                  </a:lnTo>
                  <a:lnTo>
                    <a:pt x="931" y="506"/>
                  </a:lnTo>
                  <a:lnTo>
                    <a:pt x="933" y="484"/>
                  </a:lnTo>
                  <a:lnTo>
                    <a:pt x="933" y="461"/>
                  </a:lnTo>
                  <a:lnTo>
                    <a:pt x="933" y="439"/>
                  </a:lnTo>
                  <a:lnTo>
                    <a:pt x="931" y="416"/>
                  </a:lnTo>
                  <a:lnTo>
                    <a:pt x="928" y="394"/>
                  </a:lnTo>
                  <a:lnTo>
                    <a:pt x="924" y="373"/>
                  </a:lnTo>
                  <a:lnTo>
                    <a:pt x="919" y="352"/>
                  </a:lnTo>
                  <a:lnTo>
                    <a:pt x="913" y="331"/>
                  </a:lnTo>
                  <a:lnTo>
                    <a:pt x="906" y="310"/>
                  </a:lnTo>
                  <a:lnTo>
                    <a:pt x="898" y="290"/>
                  </a:lnTo>
                  <a:lnTo>
                    <a:pt x="889" y="271"/>
                  </a:lnTo>
                  <a:lnTo>
                    <a:pt x="879" y="252"/>
                  </a:lnTo>
                  <a:lnTo>
                    <a:pt x="868" y="233"/>
                  </a:lnTo>
                  <a:lnTo>
                    <a:pt x="856" y="216"/>
                  </a:lnTo>
                  <a:lnTo>
                    <a:pt x="843" y="198"/>
                  </a:lnTo>
                  <a:lnTo>
                    <a:pt x="830" y="182"/>
                  </a:lnTo>
                  <a:lnTo>
                    <a:pt x="815" y="166"/>
                  </a:lnTo>
                  <a:lnTo>
                    <a:pt x="800" y="151"/>
                  </a:lnTo>
                  <a:lnTo>
                    <a:pt x="784" y="136"/>
                  </a:lnTo>
                  <a:lnTo>
                    <a:pt x="768" y="122"/>
                  </a:lnTo>
                  <a:lnTo>
                    <a:pt x="751" y="109"/>
                  </a:lnTo>
                  <a:lnTo>
                    <a:pt x="733" y="97"/>
                  </a:lnTo>
                  <a:lnTo>
                    <a:pt x="714" y="85"/>
                  </a:lnTo>
                  <a:lnTo>
                    <a:pt x="695" y="75"/>
                  </a:lnTo>
                  <a:lnTo>
                    <a:pt x="676" y="65"/>
                  </a:lnTo>
                  <a:lnTo>
                    <a:pt x="656" y="56"/>
                  </a:lnTo>
                  <a:lnTo>
                    <a:pt x="635" y="48"/>
                  </a:lnTo>
                  <a:lnTo>
                    <a:pt x="614" y="41"/>
                  </a:lnTo>
                  <a:lnTo>
                    <a:pt x="592" y="35"/>
                  </a:lnTo>
                  <a:lnTo>
                    <a:pt x="570" y="31"/>
                  </a:lnTo>
                  <a:lnTo>
                    <a:pt x="548" y="27"/>
                  </a:lnTo>
                  <a:lnTo>
                    <a:pt x="525" y="24"/>
                  </a:lnTo>
                  <a:lnTo>
                    <a:pt x="502" y="22"/>
                  </a:lnTo>
                  <a:lnTo>
                    <a:pt x="478" y="22"/>
                  </a:lnTo>
                  <a:lnTo>
                    <a:pt x="455" y="22"/>
                  </a:lnTo>
                  <a:lnTo>
                    <a:pt x="432" y="24"/>
                  </a:lnTo>
                  <a:lnTo>
                    <a:pt x="409" y="27"/>
                  </a:lnTo>
                  <a:lnTo>
                    <a:pt x="387" y="30"/>
                  </a:lnTo>
                  <a:lnTo>
                    <a:pt x="365" y="35"/>
                  </a:lnTo>
                  <a:lnTo>
                    <a:pt x="343" y="41"/>
                  </a:lnTo>
                  <a:lnTo>
                    <a:pt x="322" y="48"/>
                  </a:lnTo>
                  <a:lnTo>
                    <a:pt x="301" y="56"/>
                  </a:lnTo>
                  <a:lnTo>
                    <a:pt x="281" y="65"/>
                  </a:lnTo>
                  <a:lnTo>
                    <a:pt x="261" y="74"/>
                  </a:lnTo>
                  <a:lnTo>
                    <a:pt x="242" y="85"/>
                  </a:lnTo>
                  <a:lnTo>
                    <a:pt x="224" y="96"/>
                  </a:lnTo>
                  <a:lnTo>
                    <a:pt x="206" y="109"/>
                  </a:lnTo>
                  <a:lnTo>
                    <a:pt x="189" y="122"/>
                  </a:lnTo>
                  <a:lnTo>
                    <a:pt x="172" y="136"/>
                  </a:lnTo>
                  <a:lnTo>
                    <a:pt x="156" y="150"/>
                  </a:lnTo>
                  <a:lnTo>
                    <a:pt x="141" y="165"/>
                  </a:lnTo>
                  <a:lnTo>
                    <a:pt x="127" y="181"/>
                  </a:lnTo>
                  <a:lnTo>
                    <a:pt x="113" y="198"/>
                  </a:lnTo>
                  <a:lnTo>
                    <a:pt x="101" y="215"/>
                  </a:lnTo>
                  <a:lnTo>
                    <a:pt x="89" y="233"/>
                  </a:lnTo>
                  <a:lnTo>
                    <a:pt x="78" y="251"/>
                  </a:lnTo>
                  <a:lnTo>
                    <a:pt x="68" y="270"/>
                  </a:lnTo>
                  <a:lnTo>
                    <a:pt x="59" y="290"/>
                  </a:lnTo>
                  <a:lnTo>
                    <a:pt x="50" y="310"/>
                  </a:lnTo>
                  <a:lnTo>
                    <a:pt x="43" y="330"/>
                  </a:lnTo>
                  <a:lnTo>
                    <a:pt x="37" y="351"/>
                  </a:lnTo>
                  <a:lnTo>
                    <a:pt x="32" y="372"/>
                  </a:lnTo>
                  <a:lnTo>
                    <a:pt x="28" y="394"/>
                  </a:lnTo>
                  <a:lnTo>
                    <a:pt x="25" y="416"/>
                  </a:lnTo>
                  <a:lnTo>
                    <a:pt x="23" y="438"/>
                  </a:lnTo>
                  <a:lnTo>
                    <a:pt x="23" y="461"/>
                  </a:lnTo>
                  <a:lnTo>
                    <a:pt x="23" y="484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060" y="307"/>
              <a:ext cx="1669" cy="2706"/>
            </a:xfrm>
            <a:custGeom>
              <a:avLst/>
              <a:gdLst>
                <a:gd name="T0" fmla="*/ 0 w 10008"/>
                <a:gd name="T1" fmla="*/ 1001 h 16799"/>
                <a:gd name="T2" fmla="*/ 1001 w 10008"/>
                <a:gd name="T3" fmla="*/ 0 h 16799"/>
                <a:gd name="T4" fmla="*/ 9007 w 10008"/>
                <a:gd name="T5" fmla="*/ 0 h 16799"/>
                <a:gd name="T6" fmla="*/ 10008 w 10008"/>
                <a:gd name="T7" fmla="*/ 1001 h 16799"/>
                <a:gd name="T8" fmla="*/ 10008 w 10008"/>
                <a:gd name="T9" fmla="*/ 15798 h 16799"/>
                <a:gd name="T10" fmla="*/ 9007 w 10008"/>
                <a:gd name="T11" fmla="*/ 16799 h 16799"/>
                <a:gd name="T12" fmla="*/ 1001 w 10008"/>
                <a:gd name="T13" fmla="*/ 16799 h 16799"/>
                <a:gd name="T14" fmla="*/ 0 w 10008"/>
                <a:gd name="T15" fmla="*/ 15798 h 16799"/>
                <a:gd name="T16" fmla="*/ 0 w 10008"/>
                <a:gd name="T17" fmla="*/ 1001 h 16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08" h="16799">
                  <a:moveTo>
                    <a:pt x="0" y="1001"/>
                  </a:moveTo>
                  <a:cubicBezTo>
                    <a:pt x="0" y="449"/>
                    <a:pt x="448" y="0"/>
                    <a:pt x="1001" y="0"/>
                  </a:cubicBezTo>
                  <a:lnTo>
                    <a:pt x="9007" y="0"/>
                  </a:lnTo>
                  <a:cubicBezTo>
                    <a:pt x="9560" y="0"/>
                    <a:pt x="10008" y="449"/>
                    <a:pt x="10008" y="1001"/>
                  </a:cubicBezTo>
                  <a:lnTo>
                    <a:pt x="10008" y="15798"/>
                  </a:lnTo>
                  <a:cubicBezTo>
                    <a:pt x="10008" y="16351"/>
                    <a:pt x="9560" y="16799"/>
                    <a:pt x="9007" y="16799"/>
                  </a:cubicBezTo>
                  <a:lnTo>
                    <a:pt x="1001" y="16799"/>
                  </a:lnTo>
                  <a:cubicBezTo>
                    <a:pt x="448" y="16799"/>
                    <a:pt x="0" y="16351"/>
                    <a:pt x="0" y="15798"/>
                  </a:cubicBezTo>
                  <a:lnTo>
                    <a:pt x="0" y="1001"/>
                  </a:lnTo>
                  <a:close/>
                </a:path>
              </a:pathLst>
            </a:custGeom>
            <a:solidFill>
              <a:srgbClr val="9BBB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049" y="297"/>
              <a:ext cx="1691" cy="2727"/>
            </a:xfrm>
            <a:custGeom>
              <a:avLst/>
              <a:gdLst>
                <a:gd name="T0" fmla="*/ 3 w 1691"/>
                <a:gd name="T1" fmla="*/ 138 h 2727"/>
                <a:gd name="T2" fmla="*/ 21 w 1691"/>
                <a:gd name="T3" fmla="*/ 90 h 2727"/>
                <a:gd name="T4" fmla="*/ 51 w 1691"/>
                <a:gd name="T5" fmla="*/ 50 h 2727"/>
                <a:gd name="T6" fmla="*/ 92 w 1691"/>
                <a:gd name="T7" fmla="*/ 21 h 2727"/>
                <a:gd name="T8" fmla="*/ 141 w 1691"/>
                <a:gd name="T9" fmla="*/ 3 h 2727"/>
                <a:gd name="T10" fmla="*/ 1513 w 1691"/>
                <a:gd name="T11" fmla="*/ 0 h 2727"/>
                <a:gd name="T12" fmla="*/ 1565 w 1691"/>
                <a:gd name="T13" fmla="*/ 7 h 2727"/>
                <a:gd name="T14" fmla="*/ 1612 w 1691"/>
                <a:gd name="T15" fmla="*/ 29 h 2727"/>
                <a:gd name="T16" fmla="*/ 1650 w 1691"/>
                <a:gd name="T17" fmla="*/ 62 h 2727"/>
                <a:gd name="T18" fmla="*/ 1677 w 1691"/>
                <a:gd name="T19" fmla="*/ 104 h 2727"/>
                <a:gd name="T20" fmla="*/ 1690 w 1691"/>
                <a:gd name="T21" fmla="*/ 154 h 2727"/>
                <a:gd name="T22" fmla="*/ 1690 w 1691"/>
                <a:gd name="T23" fmla="*/ 2572 h 2727"/>
                <a:gd name="T24" fmla="*/ 1677 w 1691"/>
                <a:gd name="T25" fmla="*/ 2621 h 2727"/>
                <a:gd name="T26" fmla="*/ 1651 w 1691"/>
                <a:gd name="T27" fmla="*/ 2664 h 2727"/>
                <a:gd name="T28" fmla="*/ 1613 w 1691"/>
                <a:gd name="T29" fmla="*/ 2697 h 2727"/>
                <a:gd name="T30" fmla="*/ 1566 w 1691"/>
                <a:gd name="T31" fmla="*/ 2719 h 2727"/>
                <a:gd name="T32" fmla="*/ 1513 w 1691"/>
                <a:gd name="T33" fmla="*/ 2727 h 2727"/>
                <a:gd name="T34" fmla="*/ 142 w 1691"/>
                <a:gd name="T35" fmla="*/ 2723 h 2727"/>
                <a:gd name="T36" fmla="*/ 93 w 1691"/>
                <a:gd name="T37" fmla="*/ 2706 h 2727"/>
                <a:gd name="T38" fmla="*/ 52 w 1691"/>
                <a:gd name="T39" fmla="*/ 2677 h 2727"/>
                <a:gd name="T40" fmla="*/ 21 w 1691"/>
                <a:gd name="T41" fmla="*/ 2637 h 2727"/>
                <a:gd name="T42" fmla="*/ 3 w 1691"/>
                <a:gd name="T43" fmla="*/ 2590 h 2727"/>
                <a:gd name="T44" fmla="*/ 0 w 1691"/>
                <a:gd name="T45" fmla="*/ 172 h 2727"/>
                <a:gd name="T46" fmla="*/ 25 w 1691"/>
                <a:gd name="T47" fmla="*/ 2585 h 2727"/>
                <a:gd name="T48" fmla="*/ 40 w 1691"/>
                <a:gd name="T49" fmla="*/ 2626 h 2727"/>
                <a:gd name="T50" fmla="*/ 67 w 1691"/>
                <a:gd name="T51" fmla="*/ 2661 h 2727"/>
                <a:gd name="T52" fmla="*/ 103 w 1691"/>
                <a:gd name="T53" fmla="*/ 2687 h 2727"/>
                <a:gd name="T54" fmla="*/ 146 w 1691"/>
                <a:gd name="T55" fmla="*/ 2702 h 2727"/>
                <a:gd name="T56" fmla="*/ 1512 w 1691"/>
                <a:gd name="T57" fmla="*/ 2705 h 2727"/>
                <a:gd name="T58" fmla="*/ 1559 w 1691"/>
                <a:gd name="T59" fmla="*/ 2699 h 2727"/>
                <a:gd name="T60" fmla="*/ 1600 w 1691"/>
                <a:gd name="T61" fmla="*/ 2680 h 2727"/>
                <a:gd name="T62" fmla="*/ 1633 w 1691"/>
                <a:gd name="T63" fmla="*/ 2651 h 2727"/>
                <a:gd name="T64" fmla="*/ 1656 w 1691"/>
                <a:gd name="T65" fmla="*/ 2614 h 2727"/>
                <a:gd name="T66" fmla="*/ 1668 w 1691"/>
                <a:gd name="T67" fmla="*/ 2571 h 2727"/>
                <a:gd name="T68" fmla="*/ 1668 w 1691"/>
                <a:gd name="T69" fmla="*/ 157 h 2727"/>
                <a:gd name="T70" fmla="*/ 1657 w 1691"/>
                <a:gd name="T71" fmla="*/ 114 h 2727"/>
                <a:gd name="T72" fmla="*/ 1633 w 1691"/>
                <a:gd name="T73" fmla="*/ 76 h 2727"/>
                <a:gd name="T74" fmla="*/ 1600 w 1691"/>
                <a:gd name="T75" fmla="*/ 47 h 2727"/>
                <a:gd name="T76" fmla="*/ 1560 w 1691"/>
                <a:gd name="T77" fmla="*/ 28 h 2727"/>
                <a:gd name="T78" fmla="*/ 1513 w 1691"/>
                <a:gd name="T79" fmla="*/ 21 h 2727"/>
                <a:gd name="T80" fmla="*/ 147 w 1691"/>
                <a:gd name="T81" fmla="*/ 24 h 2727"/>
                <a:gd name="T82" fmla="*/ 104 w 1691"/>
                <a:gd name="T83" fmla="*/ 39 h 2727"/>
                <a:gd name="T84" fmla="*/ 68 w 1691"/>
                <a:gd name="T85" fmla="*/ 65 h 2727"/>
                <a:gd name="T86" fmla="*/ 41 w 1691"/>
                <a:gd name="T87" fmla="*/ 100 h 2727"/>
                <a:gd name="T88" fmla="*/ 25 w 1691"/>
                <a:gd name="T89" fmla="*/ 141 h 2727"/>
                <a:gd name="T90" fmla="*/ 22 w 1691"/>
                <a:gd name="T91" fmla="*/ 2554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91" h="2727">
                  <a:moveTo>
                    <a:pt x="0" y="172"/>
                  </a:moveTo>
                  <a:lnTo>
                    <a:pt x="0" y="155"/>
                  </a:lnTo>
                  <a:lnTo>
                    <a:pt x="3" y="138"/>
                  </a:lnTo>
                  <a:lnTo>
                    <a:pt x="7" y="121"/>
                  </a:lnTo>
                  <a:lnTo>
                    <a:pt x="13" y="105"/>
                  </a:lnTo>
                  <a:lnTo>
                    <a:pt x="21" y="90"/>
                  </a:lnTo>
                  <a:lnTo>
                    <a:pt x="30" y="76"/>
                  </a:lnTo>
                  <a:lnTo>
                    <a:pt x="40" y="63"/>
                  </a:lnTo>
                  <a:lnTo>
                    <a:pt x="51" y="50"/>
                  </a:lnTo>
                  <a:lnTo>
                    <a:pt x="64" y="39"/>
                  </a:lnTo>
                  <a:lnTo>
                    <a:pt x="78" y="29"/>
                  </a:lnTo>
                  <a:lnTo>
                    <a:pt x="92" y="21"/>
                  </a:lnTo>
                  <a:lnTo>
                    <a:pt x="108" y="13"/>
                  </a:lnTo>
                  <a:lnTo>
                    <a:pt x="124" y="8"/>
                  </a:lnTo>
                  <a:lnTo>
                    <a:pt x="141" y="3"/>
                  </a:lnTo>
                  <a:lnTo>
                    <a:pt x="159" y="1"/>
                  </a:lnTo>
                  <a:lnTo>
                    <a:pt x="177" y="0"/>
                  </a:lnTo>
                  <a:lnTo>
                    <a:pt x="1513" y="0"/>
                  </a:lnTo>
                  <a:lnTo>
                    <a:pt x="1531" y="1"/>
                  </a:lnTo>
                  <a:lnTo>
                    <a:pt x="1548" y="3"/>
                  </a:lnTo>
                  <a:lnTo>
                    <a:pt x="1565" y="7"/>
                  </a:lnTo>
                  <a:lnTo>
                    <a:pt x="1582" y="13"/>
                  </a:lnTo>
                  <a:lnTo>
                    <a:pt x="1597" y="20"/>
                  </a:lnTo>
                  <a:lnTo>
                    <a:pt x="1612" y="29"/>
                  </a:lnTo>
                  <a:lnTo>
                    <a:pt x="1626" y="39"/>
                  </a:lnTo>
                  <a:lnTo>
                    <a:pt x="1638" y="50"/>
                  </a:lnTo>
                  <a:lnTo>
                    <a:pt x="1650" y="62"/>
                  </a:lnTo>
                  <a:lnTo>
                    <a:pt x="1660" y="75"/>
                  </a:lnTo>
                  <a:lnTo>
                    <a:pt x="1669" y="89"/>
                  </a:lnTo>
                  <a:lnTo>
                    <a:pt x="1677" y="104"/>
                  </a:lnTo>
                  <a:lnTo>
                    <a:pt x="1683" y="120"/>
                  </a:lnTo>
                  <a:lnTo>
                    <a:pt x="1687" y="136"/>
                  </a:lnTo>
                  <a:lnTo>
                    <a:pt x="1690" y="154"/>
                  </a:lnTo>
                  <a:lnTo>
                    <a:pt x="1691" y="171"/>
                  </a:lnTo>
                  <a:lnTo>
                    <a:pt x="1691" y="2555"/>
                  </a:lnTo>
                  <a:lnTo>
                    <a:pt x="1690" y="2572"/>
                  </a:lnTo>
                  <a:lnTo>
                    <a:pt x="1687" y="2589"/>
                  </a:lnTo>
                  <a:lnTo>
                    <a:pt x="1683" y="2605"/>
                  </a:lnTo>
                  <a:lnTo>
                    <a:pt x="1677" y="2621"/>
                  </a:lnTo>
                  <a:lnTo>
                    <a:pt x="1670" y="2636"/>
                  </a:lnTo>
                  <a:lnTo>
                    <a:pt x="1661" y="2650"/>
                  </a:lnTo>
                  <a:lnTo>
                    <a:pt x="1651" y="2664"/>
                  </a:lnTo>
                  <a:lnTo>
                    <a:pt x="1639" y="2676"/>
                  </a:lnTo>
                  <a:lnTo>
                    <a:pt x="1627" y="2687"/>
                  </a:lnTo>
                  <a:lnTo>
                    <a:pt x="1613" y="2697"/>
                  </a:lnTo>
                  <a:lnTo>
                    <a:pt x="1598" y="2705"/>
                  </a:lnTo>
                  <a:lnTo>
                    <a:pt x="1583" y="2713"/>
                  </a:lnTo>
                  <a:lnTo>
                    <a:pt x="1566" y="2719"/>
                  </a:lnTo>
                  <a:lnTo>
                    <a:pt x="1549" y="2723"/>
                  </a:lnTo>
                  <a:lnTo>
                    <a:pt x="1532" y="2726"/>
                  </a:lnTo>
                  <a:lnTo>
                    <a:pt x="1513" y="2727"/>
                  </a:lnTo>
                  <a:lnTo>
                    <a:pt x="178" y="2727"/>
                  </a:lnTo>
                  <a:lnTo>
                    <a:pt x="160" y="2726"/>
                  </a:lnTo>
                  <a:lnTo>
                    <a:pt x="142" y="2723"/>
                  </a:lnTo>
                  <a:lnTo>
                    <a:pt x="125" y="2719"/>
                  </a:lnTo>
                  <a:lnTo>
                    <a:pt x="109" y="2713"/>
                  </a:lnTo>
                  <a:lnTo>
                    <a:pt x="93" y="2706"/>
                  </a:lnTo>
                  <a:lnTo>
                    <a:pt x="79" y="2697"/>
                  </a:lnTo>
                  <a:lnTo>
                    <a:pt x="65" y="2688"/>
                  </a:lnTo>
                  <a:lnTo>
                    <a:pt x="52" y="2677"/>
                  </a:lnTo>
                  <a:lnTo>
                    <a:pt x="41" y="2664"/>
                  </a:lnTo>
                  <a:lnTo>
                    <a:pt x="30" y="2651"/>
                  </a:lnTo>
                  <a:lnTo>
                    <a:pt x="21" y="2637"/>
                  </a:lnTo>
                  <a:lnTo>
                    <a:pt x="14" y="2622"/>
                  </a:lnTo>
                  <a:lnTo>
                    <a:pt x="8" y="2606"/>
                  </a:lnTo>
                  <a:lnTo>
                    <a:pt x="3" y="2590"/>
                  </a:lnTo>
                  <a:lnTo>
                    <a:pt x="1" y="2573"/>
                  </a:lnTo>
                  <a:lnTo>
                    <a:pt x="0" y="2555"/>
                  </a:lnTo>
                  <a:lnTo>
                    <a:pt x="0" y="172"/>
                  </a:lnTo>
                  <a:close/>
                  <a:moveTo>
                    <a:pt x="22" y="2554"/>
                  </a:moveTo>
                  <a:lnTo>
                    <a:pt x="23" y="2570"/>
                  </a:lnTo>
                  <a:lnTo>
                    <a:pt x="25" y="2585"/>
                  </a:lnTo>
                  <a:lnTo>
                    <a:pt x="29" y="2599"/>
                  </a:lnTo>
                  <a:lnTo>
                    <a:pt x="34" y="2613"/>
                  </a:lnTo>
                  <a:lnTo>
                    <a:pt x="40" y="2626"/>
                  </a:lnTo>
                  <a:lnTo>
                    <a:pt x="48" y="2638"/>
                  </a:lnTo>
                  <a:lnTo>
                    <a:pt x="57" y="2650"/>
                  </a:lnTo>
                  <a:lnTo>
                    <a:pt x="67" y="2661"/>
                  </a:lnTo>
                  <a:lnTo>
                    <a:pt x="78" y="2670"/>
                  </a:lnTo>
                  <a:lnTo>
                    <a:pt x="90" y="2679"/>
                  </a:lnTo>
                  <a:lnTo>
                    <a:pt x="103" y="2687"/>
                  </a:lnTo>
                  <a:lnTo>
                    <a:pt x="116" y="2693"/>
                  </a:lnTo>
                  <a:lnTo>
                    <a:pt x="131" y="2698"/>
                  </a:lnTo>
                  <a:lnTo>
                    <a:pt x="146" y="2702"/>
                  </a:lnTo>
                  <a:lnTo>
                    <a:pt x="161" y="2704"/>
                  </a:lnTo>
                  <a:lnTo>
                    <a:pt x="178" y="2705"/>
                  </a:lnTo>
                  <a:lnTo>
                    <a:pt x="1512" y="2705"/>
                  </a:lnTo>
                  <a:lnTo>
                    <a:pt x="1528" y="2704"/>
                  </a:lnTo>
                  <a:lnTo>
                    <a:pt x="1544" y="2702"/>
                  </a:lnTo>
                  <a:lnTo>
                    <a:pt x="1559" y="2699"/>
                  </a:lnTo>
                  <a:lnTo>
                    <a:pt x="1573" y="2694"/>
                  </a:lnTo>
                  <a:lnTo>
                    <a:pt x="1587" y="2687"/>
                  </a:lnTo>
                  <a:lnTo>
                    <a:pt x="1600" y="2680"/>
                  </a:lnTo>
                  <a:lnTo>
                    <a:pt x="1612" y="2671"/>
                  </a:lnTo>
                  <a:lnTo>
                    <a:pt x="1623" y="2661"/>
                  </a:lnTo>
                  <a:lnTo>
                    <a:pt x="1633" y="2651"/>
                  </a:lnTo>
                  <a:lnTo>
                    <a:pt x="1642" y="2639"/>
                  </a:lnTo>
                  <a:lnTo>
                    <a:pt x="1650" y="2627"/>
                  </a:lnTo>
                  <a:lnTo>
                    <a:pt x="1656" y="2614"/>
                  </a:lnTo>
                  <a:lnTo>
                    <a:pt x="1661" y="2600"/>
                  </a:lnTo>
                  <a:lnTo>
                    <a:pt x="1665" y="2585"/>
                  </a:lnTo>
                  <a:lnTo>
                    <a:pt x="1668" y="2571"/>
                  </a:lnTo>
                  <a:lnTo>
                    <a:pt x="1669" y="2555"/>
                  </a:lnTo>
                  <a:lnTo>
                    <a:pt x="1669" y="172"/>
                  </a:lnTo>
                  <a:lnTo>
                    <a:pt x="1668" y="157"/>
                  </a:lnTo>
                  <a:lnTo>
                    <a:pt x="1666" y="142"/>
                  </a:lnTo>
                  <a:lnTo>
                    <a:pt x="1662" y="127"/>
                  </a:lnTo>
                  <a:lnTo>
                    <a:pt x="1657" y="114"/>
                  </a:lnTo>
                  <a:lnTo>
                    <a:pt x="1650" y="100"/>
                  </a:lnTo>
                  <a:lnTo>
                    <a:pt x="1642" y="88"/>
                  </a:lnTo>
                  <a:lnTo>
                    <a:pt x="1633" y="76"/>
                  </a:lnTo>
                  <a:lnTo>
                    <a:pt x="1623" y="66"/>
                  </a:lnTo>
                  <a:lnTo>
                    <a:pt x="1612" y="56"/>
                  </a:lnTo>
                  <a:lnTo>
                    <a:pt x="1600" y="47"/>
                  </a:lnTo>
                  <a:lnTo>
                    <a:pt x="1588" y="40"/>
                  </a:lnTo>
                  <a:lnTo>
                    <a:pt x="1574" y="33"/>
                  </a:lnTo>
                  <a:lnTo>
                    <a:pt x="1560" y="28"/>
                  </a:lnTo>
                  <a:lnTo>
                    <a:pt x="1545" y="24"/>
                  </a:lnTo>
                  <a:lnTo>
                    <a:pt x="1529" y="22"/>
                  </a:lnTo>
                  <a:lnTo>
                    <a:pt x="1513" y="21"/>
                  </a:lnTo>
                  <a:lnTo>
                    <a:pt x="178" y="21"/>
                  </a:lnTo>
                  <a:lnTo>
                    <a:pt x="162" y="22"/>
                  </a:lnTo>
                  <a:lnTo>
                    <a:pt x="147" y="24"/>
                  </a:lnTo>
                  <a:lnTo>
                    <a:pt x="132" y="28"/>
                  </a:lnTo>
                  <a:lnTo>
                    <a:pt x="118" y="33"/>
                  </a:lnTo>
                  <a:lnTo>
                    <a:pt x="104" y="39"/>
                  </a:lnTo>
                  <a:lnTo>
                    <a:pt x="91" y="47"/>
                  </a:lnTo>
                  <a:lnTo>
                    <a:pt x="79" y="55"/>
                  </a:lnTo>
                  <a:lnTo>
                    <a:pt x="68" y="65"/>
                  </a:lnTo>
                  <a:lnTo>
                    <a:pt x="58" y="76"/>
                  </a:lnTo>
                  <a:lnTo>
                    <a:pt x="49" y="87"/>
                  </a:lnTo>
                  <a:lnTo>
                    <a:pt x="41" y="100"/>
                  </a:lnTo>
                  <a:lnTo>
                    <a:pt x="34" y="113"/>
                  </a:lnTo>
                  <a:lnTo>
                    <a:pt x="29" y="126"/>
                  </a:lnTo>
                  <a:lnTo>
                    <a:pt x="25" y="141"/>
                  </a:lnTo>
                  <a:lnTo>
                    <a:pt x="23" y="156"/>
                  </a:lnTo>
                  <a:lnTo>
                    <a:pt x="22" y="172"/>
                  </a:lnTo>
                  <a:lnTo>
                    <a:pt x="22" y="2554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766" y="1512"/>
              <a:ext cx="32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 NOM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631" y="1626"/>
              <a:ext cx="58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est </a:t>
              </a: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non effaçable</a:t>
              </a: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108" y="1741"/>
              <a:ext cx="1732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 nom commun est précédé d'un déterminant et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295" y="1826"/>
              <a:ext cx="112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peut être </a:t>
              </a: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remplacé</a:t>
              </a: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par un autre nom.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445" y="1939"/>
              <a:ext cx="100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est généralement variable.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304" y="2054"/>
              <a:ext cx="114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est le </a:t>
              </a:r>
              <a:r>
                <a:rPr kumimoji="0" lang="fr-FR" altLang="fr-FR" sz="9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noyaudu</a:t>
              </a: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groupe nominal (GN).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153" y="2170"/>
              <a:ext cx="164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 nom propre est variable quand il représente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703" y="2251"/>
              <a:ext cx="452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un habitant.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" y="469"/>
              <a:ext cx="935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Freeform 28"/>
            <p:cNvSpPr>
              <a:spLocks noEditPoints="1"/>
            </p:cNvSpPr>
            <p:nvPr/>
          </p:nvSpPr>
          <p:spPr bwMode="auto">
            <a:xfrm>
              <a:off x="2417" y="459"/>
              <a:ext cx="955" cy="922"/>
            </a:xfrm>
            <a:custGeom>
              <a:avLst/>
              <a:gdLst>
                <a:gd name="T0" fmla="*/ 9 w 955"/>
                <a:gd name="T1" fmla="*/ 369 h 922"/>
                <a:gd name="T2" fmla="*/ 47 w 955"/>
                <a:gd name="T3" fmla="*/ 262 h 922"/>
                <a:gd name="T4" fmla="*/ 109 w 955"/>
                <a:gd name="T5" fmla="*/ 168 h 922"/>
                <a:gd name="T6" fmla="*/ 191 w 955"/>
                <a:gd name="T7" fmla="*/ 92 h 922"/>
                <a:gd name="T8" fmla="*/ 291 w 955"/>
                <a:gd name="T9" fmla="*/ 36 h 922"/>
                <a:gd name="T10" fmla="*/ 404 w 955"/>
                <a:gd name="T11" fmla="*/ 5 h 922"/>
                <a:gd name="T12" fmla="*/ 526 w 955"/>
                <a:gd name="T13" fmla="*/ 3 h 922"/>
                <a:gd name="T14" fmla="*/ 641 w 955"/>
                <a:gd name="T15" fmla="*/ 28 h 922"/>
                <a:gd name="T16" fmla="*/ 744 w 955"/>
                <a:gd name="T17" fmla="*/ 79 h 922"/>
                <a:gd name="T18" fmla="*/ 831 w 955"/>
                <a:gd name="T19" fmla="*/ 151 h 922"/>
                <a:gd name="T20" fmla="*/ 897 w 955"/>
                <a:gd name="T21" fmla="*/ 241 h 922"/>
                <a:gd name="T22" fmla="*/ 940 w 955"/>
                <a:gd name="T23" fmla="*/ 346 h 922"/>
                <a:gd name="T24" fmla="*/ 955 w 955"/>
                <a:gd name="T25" fmla="*/ 461 h 922"/>
                <a:gd name="T26" fmla="*/ 940 w 955"/>
                <a:gd name="T27" fmla="*/ 576 h 922"/>
                <a:gd name="T28" fmla="*/ 897 w 955"/>
                <a:gd name="T29" fmla="*/ 681 h 922"/>
                <a:gd name="T30" fmla="*/ 831 w 955"/>
                <a:gd name="T31" fmla="*/ 771 h 922"/>
                <a:gd name="T32" fmla="*/ 745 w 955"/>
                <a:gd name="T33" fmla="*/ 843 h 922"/>
                <a:gd name="T34" fmla="*/ 642 w 955"/>
                <a:gd name="T35" fmla="*/ 894 h 922"/>
                <a:gd name="T36" fmla="*/ 526 w 955"/>
                <a:gd name="T37" fmla="*/ 920 h 922"/>
                <a:gd name="T38" fmla="*/ 405 w 955"/>
                <a:gd name="T39" fmla="*/ 917 h 922"/>
                <a:gd name="T40" fmla="*/ 292 w 955"/>
                <a:gd name="T41" fmla="*/ 886 h 922"/>
                <a:gd name="T42" fmla="*/ 192 w 955"/>
                <a:gd name="T43" fmla="*/ 831 h 922"/>
                <a:gd name="T44" fmla="*/ 109 w 955"/>
                <a:gd name="T45" fmla="*/ 755 h 922"/>
                <a:gd name="T46" fmla="*/ 47 w 955"/>
                <a:gd name="T47" fmla="*/ 661 h 922"/>
                <a:gd name="T48" fmla="*/ 9 w 955"/>
                <a:gd name="T49" fmla="*/ 555 h 922"/>
                <a:gd name="T50" fmla="*/ 22 w 955"/>
                <a:gd name="T51" fmla="*/ 484 h 922"/>
                <a:gd name="T52" fmla="*/ 42 w 955"/>
                <a:gd name="T53" fmla="*/ 592 h 922"/>
                <a:gd name="T54" fmla="*/ 88 w 955"/>
                <a:gd name="T55" fmla="*/ 689 h 922"/>
                <a:gd name="T56" fmla="*/ 155 w 955"/>
                <a:gd name="T57" fmla="*/ 772 h 922"/>
                <a:gd name="T58" fmla="*/ 241 w 955"/>
                <a:gd name="T59" fmla="*/ 837 h 922"/>
                <a:gd name="T60" fmla="*/ 342 w 955"/>
                <a:gd name="T61" fmla="*/ 881 h 922"/>
                <a:gd name="T62" fmla="*/ 454 w 955"/>
                <a:gd name="T63" fmla="*/ 900 h 922"/>
                <a:gd name="T64" fmla="*/ 569 w 955"/>
                <a:gd name="T65" fmla="*/ 892 h 922"/>
                <a:gd name="T66" fmla="*/ 674 w 955"/>
                <a:gd name="T67" fmla="*/ 858 h 922"/>
                <a:gd name="T68" fmla="*/ 767 w 955"/>
                <a:gd name="T69" fmla="*/ 801 h 922"/>
                <a:gd name="T70" fmla="*/ 842 w 955"/>
                <a:gd name="T71" fmla="*/ 724 h 922"/>
                <a:gd name="T72" fmla="*/ 897 w 955"/>
                <a:gd name="T73" fmla="*/ 633 h 922"/>
                <a:gd name="T74" fmla="*/ 927 w 955"/>
                <a:gd name="T75" fmla="*/ 528 h 922"/>
                <a:gd name="T76" fmla="*/ 930 w 955"/>
                <a:gd name="T77" fmla="*/ 417 h 922"/>
                <a:gd name="T78" fmla="*/ 905 w 955"/>
                <a:gd name="T79" fmla="*/ 310 h 922"/>
                <a:gd name="T80" fmla="*/ 855 w 955"/>
                <a:gd name="T81" fmla="*/ 216 h 922"/>
                <a:gd name="T82" fmla="*/ 784 w 955"/>
                <a:gd name="T83" fmla="*/ 136 h 922"/>
                <a:gd name="T84" fmla="*/ 695 w 955"/>
                <a:gd name="T85" fmla="*/ 75 h 922"/>
                <a:gd name="T86" fmla="*/ 591 w 955"/>
                <a:gd name="T87" fmla="*/ 35 h 922"/>
                <a:gd name="T88" fmla="*/ 478 w 955"/>
                <a:gd name="T89" fmla="*/ 22 h 922"/>
                <a:gd name="T90" fmla="*/ 364 w 955"/>
                <a:gd name="T91" fmla="*/ 35 h 922"/>
                <a:gd name="T92" fmla="*/ 260 w 955"/>
                <a:gd name="T93" fmla="*/ 74 h 922"/>
                <a:gd name="T94" fmla="*/ 171 w 955"/>
                <a:gd name="T95" fmla="*/ 136 h 922"/>
                <a:gd name="T96" fmla="*/ 100 w 955"/>
                <a:gd name="T97" fmla="*/ 215 h 922"/>
                <a:gd name="T98" fmla="*/ 50 w 955"/>
                <a:gd name="T99" fmla="*/ 310 h 922"/>
                <a:gd name="T100" fmla="*/ 24 w 955"/>
                <a:gd name="T101" fmla="*/ 416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5" h="922">
                  <a:moveTo>
                    <a:pt x="0" y="461"/>
                  </a:moveTo>
                  <a:lnTo>
                    <a:pt x="0" y="438"/>
                  </a:lnTo>
                  <a:lnTo>
                    <a:pt x="2" y="414"/>
                  </a:lnTo>
                  <a:lnTo>
                    <a:pt x="5" y="391"/>
                  </a:lnTo>
                  <a:lnTo>
                    <a:pt x="9" y="369"/>
                  </a:lnTo>
                  <a:lnTo>
                    <a:pt x="15" y="346"/>
                  </a:lnTo>
                  <a:lnTo>
                    <a:pt x="21" y="324"/>
                  </a:lnTo>
                  <a:lnTo>
                    <a:pt x="28" y="303"/>
                  </a:lnTo>
                  <a:lnTo>
                    <a:pt x="37" y="282"/>
                  </a:lnTo>
                  <a:lnTo>
                    <a:pt x="47" y="262"/>
                  </a:lnTo>
                  <a:lnTo>
                    <a:pt x="57" y="242"/>
                  </a:lnTo>
                  <a:lnTo>
                    <a:pt x="69" y="222"/>
                  </a:lnTo>
                  <a:lnTo>
                    <a:pt x="81" y="204"/>
                  </a:lnTo>
                  <a:lnTo>
                    <a:pt x="94" y="185"/>
                  </a:lnTo>
                  <a:lnTo>
                    <a:pt x="109" y="168"/>
                  </a:lnTo>
                  <a:lnTo>
                    <a:pt x="124" y="151"/>
                  </a:lnTo>
                  <a:lnTo>
                    <a:pt x="139" y="135"/>
                  </a:lnTo>
                  <a:lnTo>
                    <a:pt x="156" y="120"/>
                  </a:lnTo>
                  <a:lnTo>
                    <a:pt x="173" y="106"/>
                  </a:lnTo>
                  <a:lnTo>
                    <a:pt x="191" y="92"/>
                  </a:lnTo>
                  <a:lnTo>
                    <a:pt x="210" y="79"/>
                  </a:lnTo>
                  <a:lnTo>
                    <a:pt x="229" y="67"/>
                  </a:lnTo>
                  <a:lnTo>
                    <a:pt x="249" y="56"/>
                  </a:lnTo>
                  <a:lnTo>
                    <a:pt x="270" y="46"/>
                  </a:lnTo>
                  <a:lnTo>
                    <a:pt x="291" y="36"/>
                  </a:lnTo>
                  <a:lnTo>
                    <a:pt x="313" y="28"/>
                  </a:lnTo>
                  <a:lnTo>
                    <a:pt x="335" y="21"/>
                  </a:lnTo>
                  <a:lnTo>
                    <a:pt x="358" y="15"/>
                  </a:lnTo>
                  <a:lnTo>
                    <a:pt x="381" y="9"/>
                  </a:lnTo>
                  <a:lnTo>
                    <a:pt x="404" y="5"/>
                  </a:lnTo>
                  <a:lnTo>
                    <a:pt x="428" y="3"/>
                  </a:lnTo>
                  <a:lnTo>
                    <a:pt x="452" y="1"/>
                  </a:lnTo>
                  <a:lnTo>
                    <a:pt x="477" y="0"/>
                  </a:lnTo>
                  <a:lnTo>
                    <a:pt x="502" y="1"/>
                  </a:lnTo>
                  <a:lnTo>
                    <a:pt x="526" y="3"/>
                  </a:lnTo>
                  <a:lnTo>
                    <a:pt x="550" y="5"/>
                  </a:lnTo>
                  <a:lnTo>
                    <a:pt x="573" y="9"/>
                  </a:lnTo>
                  <a:lnTo>
                    <a:pt x="596" y="14"/>
                  </a:lnTo>
                  <a:lnTo>
                    <a:pt x="619" y="21"/>
                  </a:lnTo>
                  <a:lnTo>
                    <a:pt x="641" y="28"/>
                  </a:lnTo>
                  <a:lnTo>
                    <a:pt x="663" y="36"/>
                  </a:lnTo>
                  <a:lnTo>
                    <a:pt x="684" y="46"/>
                  </a:lnTo>
                  <a:lnTo>
                    <a:pt x="705" y="56"/>
                  </a:lnTo>
                  <a:lnTo>
                    <a:pt x="725" y="67"/>
                  </a:lnTo>
                  <a:lnTo>
                    <a:pt x="744" y="79"/>
                  </a:lnTo>
                  <a:lnTo>
                    <a:pt x="763" y="92"/>
                  </a:lnTo>
                  <a:lnTo>
                    <a:pt x="781" y="105"/>
                  </a:lnTo>
                  <a:lnTo>
                    <a:pt x="798" y="120"/>
                  </a:lnTo>
                  <a:lnTo>
                    <a:pt x="815" y="135"/>
                  </a:lnTo>
                  <a:lnTo>
                    <a:pt x="831" y="151"/>
                  </a:lnTo>
                  <a:lnTo>
                    <a:pt x="846" y="168"/>
                  </a:lnTo>
                  <a:lnTo>
                    <a:pt x="860" y="185"/>
                  </a:lnTo>
                  <a:lnTo>
                    <a:pt x="873" y="203"/>
                  </a:lnTo>
                  <a:lnTo>
                    <a:pt x="886" y="222"/>
                  </a:lnTo>
                  <a:lnTo>
                    <a:pt x="897" y="241"/>
                  </a:lnTo>
                  <a:lnTo>
                    <a:pt x="908" y="261"/>
                  </a:lnTo>
                  <a:lnTo>
                    <a:pt x="917" y="282"/>
                  </a:lnTo>
                  <a:lnTo>
                    <a:pt x="926" y="302"/>
                  </a:lnTo>
                  <a:lnTo>
                    <a:pt x="933" y="324"/>
                  </a:lnTo>
                  <a:lnTo>
                    <a:pt x="940" y="346"/>
                  </a:lnTo>
                  <a:lnTo>
                    <a:pt x="945" y="368"/>
                  </a:lnTo>
                  <a:lnTo>
                    <a:pt x="949" y="391"/>
                  </a:lnTo>
                  <a:lnTo>
                    <a:pt x="952" y="414"/>
                  </a:lnTo>
                  <a:lnTo>
                    <a:pt x="954" y="437"/>
                  </a:lnTo>
                  <a:lnTo>
                    <a:pt x="955" y="461"/>
                  </a:lnTo>
                  <a:lnTo>
                    <a:pt x="954" y="485"/>
                  </a:lnTo>
                  <a:lnTo>
                    <a:pt x="952" y="508"/>
                  </a:lnTo>
                  <a:lnTo>
                    <a:pt x="949" y="531"/>
                  </a:lnTo>
                  <a:lnTo>
                    <a:pt x="945" y="554"/>
                  </a:lnTo>
                  <a:lnTo>
                    <a:pt x="940" y="576"/>
                  </a:lnTo>
                  <a:lnTo>
                    <a:pt x="934" y="598"/>
                  </a:lnTo>
                  <a:lnTo>
                    <a:pt x="926" y="620"/>
                  </a:lnTo>
                  <a:lnTo>
                    <a:pt x="917" y="641"/>
                  </a:lnTo>
                  <a:lnTo>
                    <a:pt x="908" y="661"/>
                  </a:lnTo>
                  <a:lnTo>
                    <a:pt x="897" y="681"/>
                  </a:lnTo>
                  <a:lnTo>
                    <a:pt x="886" y="700"/>
                  </a:lnTo>
                  <a:lnTo>
                    <a:pt x="874" y="719"/>
                  </a:lnTo>
                  <a:lnTo>
                    <a:pt x="860" y="737"/>
                  </a:lnTo>
                  <a:lnTo>
                    <a:pt x="846" y="754"/>
                  </a:lnTo>
                  <a:lnTo>
                    <a:pt x="831" y="771"/>
                  </a:lnTo>
                  <a:lnTo>
                    <a:pt x="815" y="787"/>
                  </a:lnTo>
                  <a:lnTo>
                    <a:pt x="798" y="802"/>
                  </a:lnTo>
                  <a:lnTo>
                    <a:pt x="781" y="817"/>
                  </a:lnTo>
                  <a:lnTo>
                    <a:pt x="763" y="831"/>
                  </a:lnTo>
                  <a:lnTo>
                    <a:pt x="745" y="843"/>
                  </a:lnTo>
                  <a:lnTo>
                    <a:pt x="725" y="856"/>
                  </a:lnTo>
                  <a:lnTo>
                    <a:pt x="705" y="867"/>
                  </a:lnTo>
                  <a:lnTo>
                    <a:pt x="685" y="877"/>
                  </a:lnTo>
                  <a:lnTo>
                    <a:pt x="663" y="886"/>
                  </a:lnTo>
                  <a:lnTo>
                    <a:pt x="642" y="894"/>
                  </a:lnTo>
                  <a:lnTo>
                    <a:pt x="619" y="902"/>
                  </a:lnTo>
                  <a:lnTo>
                    <a:pt x="597" y="908"/>
                  </a:lnTo>
                  <a:lnTo>
                    <a:pt x="574" y="913"/>
                  </a:lnTo>
                  <a:lnTo>
                    <a:pt x="550" y="917"/>
                  </a:lnTo>
                  <a:lnTo>
                    <a:pt x="526" y="920"/>
                  </a:lnTo>
                  <a:lnTo>
                    <a:pt x="502" y="922"/>
                  </a:lnTo>
                  <a:lnTo>
                    <a:pt x="478" y="922"/>
                  </a:lnTo>
                  <a:lnTo>
                    <a:pt x="453" y="922"/>
                  </a:lnTo>
                  <a:lnTo>
                    <a:pt x="429" y="920"/>
                  </a:lnTo>
                  <a:lnTo>
                    <a:pt x="405" y="917"/>
                  </a:lnTo>
                  <a:lnTo>
                    <a:pt x="381" y="913"/>
                  </a:lnTo>
                  <a:lnTo>
                    <a:pt x="358" y="908"/>
                  </a:lnTo>
                  <a:lnTo>
                    <a:pt x="335" y="902"/>
                  </a:lnTo>
                  <a:lnTo>
                    <a:pt x="313" y="895"/>
                  </a:lnTo>
                  <a:lnTo>
                    <a:pt x="292" y="886"/>
                  </a:lnTo>
                  <a:lnTo>
                    <a:pt x="270" y="877"/>
                  </a:lnTo>
                  <a:lnTo>
                    <a:pt x="250" y="867"/>
                  </a:lnTo>
                  <a:lnTo>
                    <a:pt x="230" y="856"/>
                  </a:lnTo>
                  <a:lnTo>
                    <a:pt x="211" y="844"/>
                  </a:lnTo>
                  <a:lnTo>
                    <a:pt x="192" y="831"/>
                  </a:lnTo>
                  <a:lnTo>
                    <a:pt x="174" y="817"/>
                  </a:lnTo>
                  <a:lnTo>
                    <a:pt x="156" y="803"/>
                  </a:lnTo>
                  <a:lnTo>
                    <a:pt x="140" y="788"/>
                  </a:lnTo>
                  <a:lnTo>
                    <a:pt x="124" y="771"/>
                  </a:lnTo>
                  <a:lnTo>
                    <a:pt x="109" y="755"/>
                  </a:lnTo>
                  <a:lnTo>
                    <a:pt x="95" y="737"/>
                  </a:lnTo>
                  <a:lnTo>
                    <a:pt x="81" y="719"/>
                  </a:lnTo>
                  <a:lnTo>
                    <a:pt x="69" y="701"/>
                  </a:lnTo>
                  <a:lnTo>
                    <a:pt x="57" y="681"/>
                  </a:lnTo>
                  <a:lnTo>
                    <a:pt x="47" y="661"/>
                  </a:lnTo>
                  <a:lnTo>
                    <a:pt x="37" y="641"/>
                  </a:lnTo>
                  <a:lnTo>
                    <a:pt x="29" y="620"/>
                  </a:lnTo>
                  <a:lnTo>
                    <a:pt x="21" y="599"/>
                  </a:lnTo>
                  <a:lnTo>
                    <a:pt x="15" y="577"/>
                  </a:lnTo>
                  <a:lnTo>
                    <a:pt x="9" y="555"/>
                  </a:lnTo>
                  <a:lnTo>
                    <a:pt x="5" y="532"/>
                  </a:lnTo>
                  <a:lnTo>
                    <a:pt x="2" y="509"/>
                  </a:lnTo>
                  <a:lnTo>
                    <a:pt x="0" y="485"/>
                  </a:lnTo>
                  <a:lnTo>
                    <a:pt x="0" y="461"/>
                  </a:lnTo>
                  <a:close/>
                  <a:moveTo>
                    <a:pt x="22" y="484"/>
                  </a:moveTo>
                  <a:lnTo>
                    <a:pt x="24" y="506"/>
                  </a:lnTo>
                  <a:lnTo>
                    <a:pt x="27" y="528"/>
                  </a:lnTo>
                  <a:lnTo>
                    <a:pt x="31" y="550"/>
                  </a:lnTo>
                  <a:lnTo>
                    <a:pt x="36" y="571"/>
                  </a:lnTo>
                  <a:lnTo>
                    <a:pt x="42" y="592"/>
                  </a:lnTo>
                  <a:lnTo>
                    <a:pt x="49" y="612"/>
                  </a:lnTo>
                  <a:lnTo>
                    <a:pt x="58" y="632"/>
                  </a:lnTo>
                  <a:lnTo>
                    <a:pt x="67" y="652"/>
                  </a:lnTo>
                  <a:lnTo>
                    <a:pt x="77" y="671"/>
                  </a:lnTo>
                  <a:lnTo>
                    <a:pt x="88" y="689"/>
                  </a:lnTo>
                  <a:lnTo>
                    <a:pt x="99" y="707"/>
                  </a:lnTo>
                  <a:lnTo>
                    <a:pt x="112" y="724"/>
                  </a:lnTo>
                  <a:lnTo>
                    <a:pt x="126" y="741"/>
                  </a:lnTo>
                  <a:lnTo>
                    <a:pt x="140" y="757"/>
                  </a:lnTo>
                  <a:lnTo>
                    <a:pt x="155" y="772"/>
                  </a:lnTo>
                  <a:lnTo>
                    <a:pt x="171" y="787"/>
                  </a:lnTo>
                  <a:lnTo>
                    <a:pt x="187" y="800"/>
                  </a:lnTo>
                  <a:lnTo>
                    <a:pt x="205" y="814"/>
                  </a:lnTo>
                  <a:lnTo>
                    <a:pt x="222" y="826"/>
                  </a:lnTo>
                  <a:lnTo>
                    <a:pt x="241" y="837"/>
                  </a:lnTo>
                  <a:lnTo>
                    <a:pt x="260" y="848"/>
                  </a:lnTo>
                  <a:lnTo>
                    <a:pt x="280" y="857"/>
                  </a:lnTo>
                  <a:lnTo>
                    <a:pt x="300" y="866"/>
                  </a:lnTo>
                  <a:lnTo>
                    <a:pt x="320" y="874"/>
                  </a:lnTo>
                  <a:lnTo>
                    <a:pt x="342" y="881"/>
                  </a:lnTo>
                  <a:lnTo>
                    <a:pt x="363" y="887"/>
                  </a:lnTo>
                  <a:lnTo>
                    <a:pt x="385" y="892"/>
                  </a:lnTo>
                  <a:lnTo>
                    <a:pt x="408" y="896"/>
                  </a:lnTo>
                  <a:lnTo>
                    <a:pt x="430" y="899"/>
                  </a:lnTo>
                  <a:lnTo>
                    <a:pt x="454" y="900"/>
                  </a:lnTo>
                  <a:lnTo>
                    <a:pt x="477" y="901"/>
                  </a:lnTo>
                  <a:lnTo>
                    <a:pt x="500" y="900"/>
                  </a:lnTo>
                  <a:lnTo>
                    <a:pt x="524" y="899"/>
                  </a:lnTo>
                  <a:lnTo>
                    <a:pt x="546" y="896"/>
                  </a:lnTo>
                  <a:lnTo>
                    <a:pt x="569" y="892"/>
                  </a:lnTo>
                  <a:lnTo>
                    <a:pt x="591" y="887"/>
                  </a:lnTo>
                  <a:lnTo>
                    <a:pt x="612" y="881"/>
                  </a:lnTo>
                  <a:lnTo>
                    <a:pt x="634" y="874"/>
                  </a:lnTo>
                  <a:lnTo>
                    <a:pt x="654" y="867"/>
                  </a:lnTo>
                  <a:lnTo>
                    <a:pt x="674" y="858"/>
                  </a:lnTo>
                  <a:lnTo>
                    <a:pt x="694" y="848"/>
                  </a:lnTo>
                  <a:lnTo>
                    <a:pt x="713" y="837"/>
                  </a:lnTo>
                  <a:lnTo>
                    <a:pt x="732" y="826"/>
                  </a:lnTo>
                  <a:lnTo>
                    <a:pt x="749" y="814"/>
                  </a:lnTo>
                  <a:lnTo>
                    <a:pt x="767" y="801"/>
                  </a:lnTo>
                  <a:lnTo>
                    <a:pt x="783" y="787"/>
                  </a:lnTo>
                  <a:lnTo>
                    <a:pt x="799" y="772"/>
                  </a:lnTo>
                  <a:lnTo>
                    <a:pt x="814" y="757"/>
                  </a:lnTo>
                  <a:lnTo>
                    <a:pt x="828" y="741"/>
                  </a:lnTo>
                  <a:lnTo>
                    <a:pt x="842" y="724"/>
                  </a:lnTo>
                  <a:lnTo>
                    <a:pt x="855" y="707"/>
                  </a:lnTo>
                  <a:lnTo>
                    <a:pt x="866" y="690"/>
                  </a:lnTo>
                  <a:lnTo>
                    <a:pt x="878" y="671"/>
                  </a:lnTo>
                  <a:lnTo>
                    <a:pt x="888" y="652"/>
                  </a:lnTo>
                  <a:lnTo>
                    <a:pt x="897" y="633"/>
                  </a:lnTo>
                  <a:lnTo>
                    <a:pt x="905" y="613"/>
                  </a:lnTo>
                  <a:lnTo>
                    <a:pt x="912" y="592"/>
                  </a:lnTo>
                  <a:lnTo>
                    <a:pt x="918" y="571"/>
                  </a:lnTo>
                  <a:lnTo>
                    <a:pt x="923" y="550"/>
                  </a:lnTo>
                  <a:lnTo>
                    <a:pt x="927" y="528"/>
                  </a:lnTo>
                  <a:lnTo>
                    <a:pt x="930" y="506"/>
                  </a:lnTo>
                  <a:lnTo>
                    <a:pt x="932" y="484"/>
                  </a:lnTo>
                  <a:lnTo>
                    <a:pt x="933" y="461"/>
                  </a:lnTo>
                  <a:lnTo>
                    <a:pt x="932" y="439"/>
                  </a:lnTo>
                  <a:lnTo>
                    <a:pt x="930" y="417"/>
                  </a:lnTo>
                  <a:lnTo>
                    <a:pt x="927" y="394"/>
                  </a:lnTo>
                  <a:lnTo>
                    <a:pt x="923" y="373"/>
                  </a:lnTo>
                  <a:lnTo>
                    <a:pt x="918" y="352"/>
                  </a:lnTo>
                  <a:lnTo>
                    <a:pt x="912" y="331"/>
                  </a:lnTo>
                  <a:lnTo>
                    <a:pt x="905" y="310"/>
                  </a:lnTo>
                  <a:lnTo>
                    <a:pt x="897" y="290"/>
                  </a:lnTo>
                  <a:lnTo>
                    <a:pt x="888" y="271"/>
                  </a:lnTo>
                  <a:lnTo>
                    <a:pt x="878" y="252"/>
                  </a:lnTo>
                  <a:lnTo>
                    <a:pt x="867" y="233"/>
                  </a:lnTo>
                  <a:lnTo>
                    <a:pt x="855" y="216"/>
                  </a:lnTo>
                  <a:lnTo>
                    <a:pt x="842" y="198"/>
                  </a:lnTo>
                  <a:lnTo>
                    <a:pt x="829" y="182"/>
                  </a:lnTo>
                  <a:lnTo>
                    <a:pt x="814" y="166"/>
                  </a:lnTo>
                  <a:lnTo>
                    <a:pt x="799" y="151"/>
                  </a:lnTo>
                  <a:lnTo>
                    <a:pt x="784" y="136"/>
                  </a:lnTo>
                  <a:lnTo>
                    <a:pt x="767" y="122"/>
                  </a:lnTo>
                  <a:lnTo>
                    <a:pt x="750" y="109"/>
                  </a:lnTo>
                  <a:lnTo>
                    <a:pt x="732" y="97"/>
                  </a:lnTo>
                  <a:lnTo>
                    <a:pt x="714" y="85"/>
                  </a:lnTo>
                  <a:lnTo>
                    <a:pt x="695" y="75"/>
                  </a:lnTo>
                  <a:lnTo>
                    <a:pt x="675" y="65"/>
                  </a:lnTo>
                  <a:lnTo>
                    <a:pt x="655" y="56"/>
                  </a:lnTo>
                  <a:lnTo>
                    <a:pt x="634" y="48"/>
                  </a:lnTo>
                  <a:lnTo>
                    <a:pt x="613" y="41"/>
                  </a:lnTo>
                  <a:lnTo>
                    <a:pt x="591" y="35"/>
                  </a:lnTo>
                  <a:lnTo>
                    <a:pt x="569" y="31"/>
                  </a:lnTo>
                  <a:lnTo>
                    <a:pt x="547" y="27"/>
                  </a:lnTo>
                  <a:lnTo>
                    <a:pt x="524" y="24"/>
                  </a:lnTo>
                  <a:lnTo>
                    <a:pt x="501" y="22"/>
                  </a:lnTo>
                  <a:lnTo>
                    <a:pt x="478" y="22"/>
                  </a:lnTo>
                  <a:lnTo>
                    <a:pt x="454" y="22"/>
                  </a:lnTo>
                  <a:lnTo>
                    <a:pt x="431" y="24"/>
                  </a:lnTo>
                  <a:lnTo>
                    <a:pt x="408" y="27"/>
                  </a:lnTo>
                  <a:lnTo>
                    <a:pt x="386" y="30"/>
                  </a:lnTo>
                  <a:lnTo>
                    <a:pt x="364" y="35"/>
                  </a:lnTo>
                  <a:lnTo>
                    <a:pt x="342" y="41"/>
                  </a:lnTo>
                  <a:lnTo>
                    <a:pt x="321" y="48"/>
                  </a:lnTo>
                  <a:lnTo>
                    <a:pt x="300" y="56"/>
                  </a:lnTo>
                  <a:lnTo>
                    <a:pt x="280" y="65"/>
                  </a:lnTo>
                  <a:lnTo>
                    <a:pt x="260" y="74"/>
                  </a:lnTo>
                  <a:lnTo>
                    <a:pt x="241" y="85"/>
                  </a:lnTo>
                  <a:lnTo>
                    <a:pt x="223" y="96"/>
                  </a:lnTo>
                  <a:lnTo>
                    <a:pt x="205" y="109"/>
                  </a:lnTo>
                  <a:lnTo>
                    <a:pt x="188" y="122"/>
                  </a:lnTo>
                  <a:lnTo>
                    <a:pt x="171" y="136"/>
                  </a:lnTo>
                  <a:lnTo>
                    <a:pt x="156" y="150"/>
                  </a:lnTo>
                  <a:lnTo>
                    <a:pt x="140" y="165"/>
                  </a:lnTo>
                  <a:lnTo>
                    <a:pt x="126" y="181"/>
                  </a:lnTo>
                  <a:lnTo>
                    <a:pt x="112" y="198"/>
                  </a:lnTo>
                  <a:lnTo>
                    <a:pt x="100" y="215"/>
                  </a:lnTo>
                  <a:lnTo>
                    <a:pt x="88" y="233"/>
                  </a:lnTo>
                  <a:lnTo>
                    <a:pt x="77" y="251"/>
                  </a:lnTo>
                  <a:lnTo>
                    <a:pt x="67" y="270"/>
                  </a:lnTo>
                  <a:lnTo>
                    <a:pt x="58" y="290"/>
                  </a:lnTo>
                  <a:lnTo>
                    <a:pt x="50" y="310"/>
                  </a:lnTo>
                  <a:lnTo>
                    <a:pt x="42" y="330"/>
                  </a:lnTo>
                  <a:lnTo>
                    <a:pt x="36" y="351"/>
                  </a:lnTo>
                  <a:lnTo>
                    <a:pt x="31" y="372"/>
                  </a:lnTo>
                  <a:lnTo>
                    <a:pt x="27" y="394"/>
                  </a:lnTo>
                  <a:lnTo>
                    <a:pt x="24" y="416"/>
                  </a:lnTo>
                  <a:lnTo>
                    <a:pt x="22" y="438"/>
                  </a:lnTo>
                  <a:lnTo>
                    <a:pt x="22" y="461"/>
                  </a:lnTo>
                  <a:lnTo>
                    <a:pt x="22" y="484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3779" y="307"/>
              <a:ext cx="1669" cy="2706"/>
            </a:xfrm>
            <a:custGeom>
              <a:avLst/>
              <a:gdLst>
                <a:gd name="T0" fmla="*/ 0 w 10008"/>
                <a:gd name="T1" fmla="*/ 1001 h 16799"/>
                <a:gd name="T2" fmla="*/ 1001 w 10008"/>
                <a:gd name="T3" fmla="*/ 0 h 16799"/>
                <a:gd name="T4" fmla="*/ 9007 w 10008"/>
                <a:gd name="T5" fmla="*/ 0 h 16799"/>
                <a:gd name="T6" fmla="*/ 10008 w 10008"/>
                <a:gd name="T7" fmla="*/ 1001 h 16799"/>
                <a:gd name="T8" fmla="*/ 10008 w 10008"/>
                <a:gd name="T9" fmla="*/ 15798 h 16799"/>
                <a:gd name="T10" fmla="*/ 9007 w 10008"/>
                <a:gd name="T11" fmla="*/ 16799 h 16799"/>
                <a:gd name="T12" fmla="*/ 1001 w 10008"/>
                <a:gd name="T13" fmla="*/ 16799 h 16799"/>
                <a:gd name="T14" fmla="*/ 0 w 10008"/>
                <a:gd name="T15" fmla="*/ 15798 h 16799"/>
                <a:gd name="T16" fmla="*/ 0 w 10008"/>
                <a:gd name="T17" fmla="*/ 1001 h 16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08" h="16799">
                  <a:moveTo>
                    <a:pt x="0" y="1001"/>
                  </a:moveTo>
                  <a:cubicBezTo>
                    <a:pt x="0" y="449"/>
                    <a:pt x="448" y="0"/>
                    <a:pt x="1001" y="0"/>
                  </a:cubicBezTo>
                  <a:lnTo>
                    <a:pt x="9007" y="0"/>
                  </a:lnTo>
                  <a:cubicBezTo>
                    <a:pt x="9560" y="0"/>
                    <a:pt x="10008" y="449"/>
                    <a:pt x="10008" y="1001"/>
                  </a:cubicBezTo>
                  <a:lnTo>
                    <a:pt x="10008" y="15798"/>
                  </a:lnTo>
                  <a:cubicBezTo>
                    <a:pt x="10008" y="16351"/>
                    <a:pt x="9560" y="16799"/>
                    <a:pt x="9007" y="16799"/>
                  </a:cubicBezTo>
                  <a:lnTo>
                    <a:pt x="1001" y="16799"/>
                  </a:lnTo>
                  <a:cubicBezTo>
                    <a:pt x="448" y="16799"/>
                    <a:pt x="0" y="16351"/>
                    <a:pt x="0" y="15798"/>
                  </a:cubicBezTo>
                  <a:lnTo>
                    <a:pt x="0" y="1001"/>
                  </a:lnTo>
                  <a:close/>
                </a:path>
              </a:pathLst>
            </a:custGeom>
            <a:solidFill>
              <a:srgbClr val="8064A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0" name="Freeform 30"/>
            <p:cNvSpPr>
              <a:spLocks noEditPoints="1"/>
            </p:cNvSpPr>
            <p:nvPr/>
          </p:nvSpPr>
          <p:spPr bwMode="auto">
            <a:xfrm>
              <a:off x="3768" y="297"/>
              <a:ext cx="1691" cy="2727"/>
            </a:xfrm>
            <a:custGeom>
              <a:avLst/>
              <a:gdLst>
                <a:gd name="T0" fmla="*/ 3 w 1691"/>
                <a:gd name="T1" fmla="*/ 138 h 2727"/>
                <a:gd name="T2" fmla="*/ 21 w 1691"/>
                <a:gd name="T3" fmla="*/ 90 h 2727"/>
                <a:gd name="T4" fmla="*/ 52 w 1691"/>
                <a:gd name="T5" fmla="*/ 50 h 2727"/>
                <a:gd name="T6" fmla="*/ 92 w 1691"/>
                <a:gd name="T7" fmla="*/ 21 h 2727"/>
                <a:gd name="T8" fmla="*/ 141 w 1691"/>
                <a:gd name="T9" fmla="*/ 3 h 2727"/>
                <a:gd name="T10" fmla="*/ 1513 w 1691"/>
                <a:gd name="T11" fmla="*/ 0 h 2727"/>
                <a:gd name="T12" fmla="*/ 1565 w 1691"/>
                <a:gd name="T13" fmla="*/ 7 h 2727"/>
                <a:gd name="T14" fmla="*/ 1612 w 1691"/>
                <a:gd name="T15" fmla="*/ 29 h 2727"/>
                <a:gd name="T16" fmla="*/ 1650 w 1691"/>
                <a:gd name="T17" fmla="*/ 62 h 2727"/>
                <a:gd name="T18" fmla="*/ 1677 w 1691"/>
                <a:gd name="T19" fmla="*/ 104 h 2727"/>
                <a:gd name="T20" fmla="*/ 1690 w 1691"/>
                <a:gd name="T21" fmla="*/ 154 h 2727"/>
                <a:gd name="T22" fmla="*/ 1690 w 1691"/>
                <a:gd name="T23" fmla="*/ 2572 h 2727"/>
                <a:gd name="T24" fmla="*/ 1677 w 1691"/>
                <a:gd name="T25" fmla="*/ 2621 h 2727"/>
                <a:gd name="T26" fmla="*/ 1651 w 1691"/>
                <a:gd name="T27" fmla="*/ 2664 h 2727"/>
                <a:gd name="T28" fmla="*/ 1613 w 1691"/>
                <a:gd name="T29" fmla="*/ 2697 h 2727"/>
                <a:gd name="T30" fmla="*/ 1566 w 1691"/>
                <a:gd name="T31" fmla="*/ 2719 h 2727"/>
                <a:gd name="T32" fmla="*/ 1513 w 1691"/>
                <a:gd name="T33" fmla="*/ 2727 h 2727"/>
                <a:gd name="T34" fmla="*/ 142 w 1691"/>
                <a:gd name="T35" fmla="*/ 2723 h 2727"/>
                <a:gd name="T36" fmla="*/ 93 w 1691"/>
                <a:gd name="T37" fmla="*/ 2706 h 2727"/>
                <a:gd name="T38" fmla="*/ 52 w 1691"/>
                <a:gd name="T39" fmla="*/ 2677 h 2727"/>
                <a:gd name="T40" fmla="*/ 22 w 1691"/>
                <a:gd name="T41" fmla="*/ 2637 h 2727"/>
                <a:gd name="T42" fmla="*/ 3 w 1691"/>
                <a:gd name="T43" fmla="*/ 2590 h 2727"/>
                <a:gd name="T44" fmla="*/ 0 w 1691"/>
                <a:gd name="T45" fmla="*/ 172 h 2727"/>
                <a:gd name="T46" fmla="*/ 25 w 1691"/>
                <a:gd name="T47" fmla="*/ 2585 h 2727"/>
                <a:gd name="T48" fmla="*/ 41 w 1691"/>
                <a:gd name="T49" fmla="*/ 2626 h 2727"/>
                <a:gd name="T50" fmla="*/ 67 w 1691"/>
                <a:gd name="T51" fmla="*/ 2661 h 2727"/>
                <a:gd name="T52" fmla="*/ 103 w 1691"/>
                <a:gd name="T53" fmla="*/ 2687 h 2727"/>
                <a:gd name="T54" fmla="*/ 146 w 1691"/>
                <a:gd name="T55" fmla="*/ 2702 h 2727"/>
                <a:gd name="T56" fmla="*/ 1512 w 1691"/>
                <a:gd name="T57" fmla="*/ 2705 h 2727"/>
                <a:gd name="T58" fmla="*/ 1559 w 1691"/>
                <a:gd name="T59" fmla="*/ 2699 h 2727"/>
                <a:gd name="T60" fmla="*/ 1600 w 1691"/>
                <a:gd name="T61" fmla="*/ 2680 h 2727"/>
                <a:gd name="T62" fmla="*/ 1633 w 1691"/>
                <a:gd name="T63" fmla="*/ 2651 h 2727"/>
                <a:gd name="T64" fmla="*/ 1656 w 1691"/>
                <a:gd name="T65" fmla="*/ 2614 h 2727"/>
                <a:gd name="T66" fmla="*/ 1668 w 1691"/>
                <a:gd name="T67" fmla="*/ 2571 h 2727"/>
                <a:gd name="T68" fmla="*/ 1668 w 1691"/>
                <a:gd name="T69" fmla="*/ 157 h 2727"/>
                <a:gd name="T70" fmla="*/ 1657 w 1691"/>
                <a:gd name="T71" fmla="*/ 114 h 2727"/>
                <a:gd name="T72" fmla="*/ 1634 w 1691"/>
                <a:gd name="T73" fmla="*/ 76 h 2727"/>
                <a:gd name="T74" fmla="*/ 1601 w 1691"/>
                <a:gd name="T75" fmla="*/ 47 h 2727"/>
                <a:gd name="T76" fmla="*/ 1560 w 1691"/>
                <a:gd name="T77" fmla="*/ 28 h 2727"/>
                <a:gd name="T78" fmla="*/ 1513 w 1691"/>
                <a:gd name="T79" fmla="*/ 21 h 2727"/>
                <a:gd name="T80" fmla="*/ 147 w 1691"/>
                <a:gd name="T81" fmla="*/ 24 h 2727"/>
                <a:gd name="T82" fmla="*/ 104 w 1691"/>
                <a:gd name="T83" fmla="*/ 39 h 2727"/>
                <a:gd name="T84" fmla="*/ 68 w 1691"/>
                <a:gd name="T85" fmla="*/ 65 h 2727"/>
                <a:gd name="T86" fmla="*/ 41 w 1691"/>
                <a:gd name="T87" fmla="*/ 100 h 2727"/>
                <a:gd name="T88" fmla="*/ 25 w 1691"/>
                <a:gd name="T89" fmla="*/ 141 h 2727"/>
                <a:gd name="T90" fmla="*/ 22 w 1691"/>
                <a:gd name="T91" fmla="*/ 2554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91" h="2727">
                  <a:moveTo>
                    <a:pt x="0" y="172"/>
                  </a:moveTo>
                  <a:lnTo>
                    <a:pt x="0" y="155"/>
                  </a:lnTo>
                  <a:lnTo>
                    <a:pt x="3" y="138"/>
                  </a:lnTo>
                  <a:lnTo>
                    <a:pt x="7" y="121"/>
                  </a:lnTo>
                  <a:lnTo>
                    <a:pt x="13" y="105"/>
                  </a:lnTo>
                  <a:lnTo>
                    <a:pt x="21" y="90"/>
                  </a:lnTo>
                  <a:lnTo>
                    <a:pt x="30" y="76"/>
                  </a:lnTo>
                  <a:lnTo>
                    <a:pt x="40" y="63"/>
                  </a:lnTo>
                  <a:lnTo>
                    <a:pt x="52" y="50"/>
                  </a:lnTo>
                  <a:lnTo>
                    <a:pt x="64" y="39"/>
                  </a:lnTo>
                  <a:lnTo>
                    <a:pt x="78" y="29"/>
                  </a:lnTo>
                  <a:lnTo>
                    <a:pt x="92" y="21"/>
                  </a:lnTo>
                  <a:lnTo>
                    <a:pt x="108" y="13"/>
                  </a:lnTo>
                  <a:lnTo>
                    <a:pt x="124" y="8"/>
                  </a:lnTo>
                  <a:lnTo>
                    <a:pt x="141" y="3"/>
                  </a:lnTo>
                  <a:lnTo>
                    <a:pt x="159" y="1"/>
                  </a:lnTo>
                  <a:lnTo>
                    <a:pt x="177" y="0"/>
                  </a:lnTo>
                  <a:lnTo>
                    <a:pt x="1513" y="0"/>
                  </a:lnTo>
                  <a:lnTo>
                    <a:pt x="1531" y="1"/>
                  </a:lnTo>
                  <a:lnTo>
                    <a:pt x="1548" y="3"/>
                  </a:lnTo>
                  <a:lnTo>
                    <a:pt x="1565" y="7"/>
                  </a:lnTo>
                  <a:lnTo>
                    <a:pt x="1582" y="13"/>
                  </a:lnTo>
                  <a:lnTo>
                    <a:pt x="1597" y="20"/>
                  </a:lnTo>
                  <a:lnTo>
                    <a:pt x="1612" y="29"/>
                  </a:lnTo>
                  <a:lnTo>
                    <a:pt x="1626" y="39"/>
                  </a:lnTo>
                  <a:lnTo>
                    <a:pt x="1639" y="50"/>
                  </a:lnTo>
                  <a:lnTo>
                    <a:pt x="1650" y="62"/>
                  </a:lnTo>
                  <a:lnTo>
                    <a:pt x="1660" y="75"/>
                  </a:lnTo>
                  <a:lnTo>
                    <a:pt x="1669" y="89"/>
                  </a:lnTo>
                  <a:lnTo>
                    <a:pt x="1677" y="104"/>
                  </a:lnTo>
                  <a:lnTo>
                    <a:pt x="1683" y="120"/>
                  </a:lnTo>
                  <a:lnTo>
                    <a:pt x="1687" y="136"/>
                  </a:lnTo>
                  <a:lnTo>
                    <a:pt x="1690" y="154"/>
                  </a:lnTo>
                  <a:lnTo>
                    <a:pt x="1691" y="171"/>
                  </a:lnTo>
                  <a:lnTo>
                    <a:pt x="1691" y="2555"/>
                  </a:lnTo>
                  <a:lnTo>
                    <a:pt x="1690" y="2572"/>
                  </a:lnTo>
                  <a:lnTo>
                    <a:pt x="1687" y="2589"/>
                  </a:lnTo>
                  <a:lnTo>
                    <a:pt x="1683" y="2605"/>
                  </a:lnTo>
                  <a:lnTo>
                    <a:pt x="1677" y="2621"/>
                  </a:lnTo>
                  <a:lnTo>
                    <a:pt x="1670" y="2636"/>
                  </a:lnTo>
                  <a:lnTo>
                    <a:pt x="1661" y="2650"/>
                  </a:lnTo>
                  <a:lnTo>
                    <a:pt x="1651" y="2664"/>
                  </a:lnTo>
                  <a:lnTo>
                    <a:pt x="1639" y="2676"/>
                  </a:lnTo>
                  <a:lnTo>
                    <a:pt x="1627" y="2687"/>
                  </a:lnTo>
                  <a:lnTo>
                    <a:pt x="1613" y="2697"/>
                  </a:lnTo>
                  <a:lnTo>
                    <a:pt x="1598" y="2705"/>
                  </a:lnTo>
                  <a:lnTo>
                    <a:pt x="1583" y="2713"/>
                  </a:lnTo>
                  <a:lnTo>
                    <a:pt x="1566" y="2719"/>
                  </a:lnTo>
                  <a:lnTo>
                    <a:pt x="1550" y="2723"/>
                  </a:lnTo>
                  <a:lnTo>
                    <a:pt x="1532" y="2726"/>
                  </a:lnTo>
                  <a:lnTo>
                    <a:pt x="1513" y="2727"/>
                  </a:lnTo>
                  <a:lnTo>
                    <a:pt x="178" y="2727"/>
                  </a:lnTo>
                  <a:lnTo>
                    <a:pt x="160" y="2726"/>
                  </a:lnTo>
                  <a:lnTo>
                    <a:pt x="142" y="2723"/>
                  </a:lnTo>
                  <a:lnTo>
                    <a:pt x="125" y="2719"/>
                  </a:lnTo>
                  <a:lnTo>
                    <a:pt x="109" y="2713"/>
                  </a:lnTo>
                  <a:lnTo>
                    <a:pt x="93" y="2706"/>
                  </a:lnTo>
                  <a:lnTo>
                    <a:pt x="79" y="2697"/>
                  </a:lnTo>
                  <a:lnTo>
                    <a:pt x="65" y="2688"/>
                  </a:lnTo>
                  <a:lnTo>
                    <a:pt x="52" y="2677"/>
                  </a:lnTo>
                  <a:lnTo>
                    <a:pt x="41" y="2664"/>
                  </a:lnTo>
                  <a:lnTo>
                    <a:pt x="30" y="2651"/>
                  </a:lnTo>
                  <a:lnTo>
                    <a:pt x="22" y="2637"/>
                  </a:lnTo>
                  <a:lnTo>
                    <a:pt x="14" y="2622"/>
                  </a:lnTo>
                  <a:lnTo>
                    <a:pt x="8" y="2606"/>
                  </a:lnTo>
                  <a:lnTo>
                    <a:pt x="3" y="2590"/>
                  </a:lnTo>
                  <a:lnTo>
                    <a:pt x="1" y="2573"/>
                  </a:lnTo>
                  <a:lnTo>
                    <a:pt x="0" y="2555"/>
                  </a:lnTo>
                  <a:lnTo>
                    <a:pt x="0" y="172"/>
                  </a:lnTo>
                  <a:close/>
                  <a:moveTo>
                    <a:pt x="22" y="2554"/>
                  </a:moveTo>
                  <a:lnTo>
                    <a:pt x="23" y="2570"/>
                  </a:lnTo>
                  <a:lnTo>
                    <a:pt x="25" y="2585"/>
                  </a:lnTo>
                  <a:lnTo>
                    <a:pt x="29" y="2599"/>
                  </a:lnTo>
                  <a:lnTo>
                    <a:pt x="34" y="2613"/>
                  </a:lnTo>
                  <a:lnTo>
                    <a:pt x="41" y="2626"/>
                  </a:lnTo>
                  <a:lnTo>
                    <a:pt x="48" y="2638"/>
                  </a:lnTo>
                  <a:lnTo>
                    <a:pt x="57" y="2650"/>
                  </a:lnTo>
                  <a:lnTo>
                    <a:pt x="67" y="2661"/>
                  </a:lnTo>
                  <a:lnTo>
                    <a:pt x="78" y="2671"/>
                  </a:lnTo>
                  <a:lnTo>
                    <a:pt x="90" y="2679"/>
                  </a:lnTo>
                  <a:lnTo>
                    <a:pt x="103" y="2687"/>
                  </a:lnTo>
                  <a:lnTo>
                    <a:pt x="117" y="2693"/>
                  </a:lnTo>
                  <a:lnTo>
                    <a:pt x="131" y="2698"/>
                  </a:lnTo>
                  <a:lnTo>
                    <a:pt x="146" y="2702"/>
                  </a:lnTo>
                  <a:lnTo>
                    <a:pt x="161" y="2704"/>
                  </a:lnTo>
                  <a:lnTo>
                    <a:pt x="178" y="2705"/>
                  </a:lnTo>
                  <a:lnTo>
                    <a:pt x="1512" y="2705"/>
                  </a:lnTo>
                  <a:lnTo>
                    <a:pt x="1528" y="2704"/>
                  </a:lnTo>
                  <a:lnTo>
                    <a:pt x="1544" y="2702"/>
                  </a:lnTo>
                  <a:lnTo>
                    <a:pt x="1559" y="2699"/>
                  </a:lnTo>
                  <a:lnTo>
                    <a:pt x="1573" y="2694"/>
                  </a:lnTo>
                  <a:lnTo>
                    <a:pt x="1587" y="2687"/>
                  </a:lnTo>
                  <a:lnTo>
                    <a:pt x="1600" y="2680"/>
                  </a:lnTo>
                  <a:lnTo>
                    <a:pt x="1612" y="2671"/>
                  </a:lnTo>
                  <a:lnTo>
                    <a:pt x="1623" y="2661"/>
                  </a:lnTo>
                  <a:lnTo>
                    <a:pt x="1633" y="2651"/>
                  </a:lnTo>
                  <a:lnTo>
                    <a:pt x="1642" y="2639"/>
                  </a:lnTo>
                  <a:lnTo>
                    <a:pt x="1650" y="2627"/>
                  </a:lnTo>
                  <a:lnTo>
                    <a:pt x="1656" y="2614"/>
                  </a:lnTo>
                  <a:lnTo>
                    <a:pt x="1662" y="2600"/>
                  </a:lnTo>
                  <a:lnTo>
                    <a:pt x="1666" y="2585"/>
                  </a:lnTo>
                  <a:lnTo>
                    <a:pt x="1668" y="2571"/>
                  </a:lnTo>
                  <a:lnTo>
                    <a:pt x="1669" y="2555"/>
                  </a:lnTo>
                  <a:lnTo>
                    <a:pt x="1669" y="172"/>
                  </a:lnTo>
                  <a:lnTo>
                    <a:pt x="1668" y="157"/>
                  </a:lnTo>
                  <a:lnTo>
                    <a:pt x="1666" y="142"/>
                  </a:lnTo>
                  <a:lnTo>
                    <a:pt x="1662" y="127"/>
                  </a:lnTo>
                  <a:lnTo>
                    <a:pt x="1657" y="114"/>
                  </a:lnTo>
                  <a:lnTo>
                    <a:pt x="1650" y="100"/>
                  </a:lnTo>
                  <a:lnTo>
                    <a:pt x="1643" y="88"/>
                  </a:lnTo>
                  <a:lnTo>
                    <a:pt x="1634" y="76"/>
                  </a:lnTo>
                  <a:lnTo>
                    <a:pt x="1624" y="66"/>
                  </a:lnTo>
                  <a:lnTo>
                    <a:pt x="1613" y="56"/>
                  </a:lnTo>
                  <a:lnTo>
                    <a:pt x="1601" y="47"/>
                  </a:lnTo>
                  <a:lnTo>
                    <a:pt x="1588" y="40"/>
                  </a:lnTo>
                  <a:lnTo>
                    <a:pt x="1574" y="33"/>
                  </a:lnTo>
                  <a:lnTo>
                    <a:pt x="1560" y="28"/>
                  </a:lnTo>
                  <a:lnTo>
                    <a:pt x="1545" y="24"/>
                  </a:lnTo>
                  <a:lnTo>
                    <a:pt x="1530" y="22"/>
                  </a:lnTo>
                  <a:lnTo>
                    <a:pt x="1513" y="21"/>
                  </a:lnTo>
                  <a:lnTo>
                    <a:pt x="178" y="21"/>
                  </a:lnTo>
                  <a:lnTo>
                    <a:pt x="162" y="22"/>
                  </a:lnTo>
                  <a:lnTo>
                    <a:pt x="147" y="24"/>
                  </a:lnTo>
                  <a:lnTo>
                    <a:pt x="132" y="28"/>
                  </a:lnTo>
                  <a:lnTo>
                    <a:pt x="118" y="33"/>
                  </a:lnTo>
                  <a:lnTo>
                    <a:pt x="104" y="39"/>
                  </a:lnTo>
                  <a:lnTo>
                    <a:pt x="91" y="47"/>
                  </a:lnTo>
                  <a:lnTo>
                    <a:pt x="79" y="55"/>
                  </a:lnTo>
                  <a:lnTo>
                    <a:pt x="68" y="65"/>
                  </a:lnTo>
                  <a:lnTo>
                    <a:pt x="58" y="76"/>
                  </a:lnTo>
                  <a:lnTo>
                    <a:pt x="49" y="87"/>
                  </a:lnTo>
                  <a:lnTo>
                    <a:pt x="41" y="100"/>
                  </a:lnTo>
                  <a:lnTo>
                    <a:pt x="34" y="113"/>
                  </a:lnTo>
                  <a:lnTo>
                    <a:pt x="29" y="126"/>
                  </a:lnTo>
                  <a:lnTo>
                    <a:pt x="25" y="141"/>
                  </a:lnTo>
                  <a:lnTo>
                    <a:pt x="23" y="156"/>
                  </a:lnTo>
                  <a:lnTo>
                    <a:pt x="22" y="172"/>
                  </a:lnTo>
                  <a:lnTo>
                    <a:pt x="22" y="2554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4467" y="1569"/>
              <a:ext cx="356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L'adjectif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3860" y="1684"/>
              <a:ext cx="142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est </a:t>
              </a: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effaçable</a:t>
              </a: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quand il est placé avant ou après 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482" y="1767"/>
              <a:ext cx="32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un nom.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940" y="1882"/>
              <a:ext cx="126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peut être </a:t>
              </a: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remplacé</a:t>
              </a: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par un autre adjectif.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4164" y="1998"/>
              <a:ext cx="100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est généralement variable.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884" y="2111"/>
              <a:ext cx="131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est non effaçable lorsqu'il est commandé 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4254" y="2194"/>
              <a:ext cx="81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par un verbe attributif.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62" name="Picture 3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7" y="469"/>
              <a:ext cx="935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Freeform 39"/>
            <p:cNvSpPr>
              <a:spLocks noEditPoints="1"/>
            </p:cNvSpPr>
            <p:nvPr/>
          </p:nvSpPr>
          <p:spPr bwMode="auto">
            <a:xfrm>
              <a:off x="4136" y="459"/>
              <a:ext cx="955" cy="922"/>
            </a:xfrm>
            <a:custGeom>
              <a:avLst/>
              <a:gdLst>
                <a:gd name="T0" fmla="*/ 9 w 955"/>
                <a:gd name="T1" fmla="*/ 369 h 922"/>
                <a:gd name="T2" fmla="*/ 47 w 955"/>
                <a:gd name="T3" fmla="*/ 262 h 922"/>
                <a:gd name="T4" fmla="*/ 109 w 955"/>
                <a:gd name="T5" fmla="*/ 168 h 922"/>
                <a:gd name="T6" fmla="*/ 191 w 955"/>
                <a:gd name="T7" fmla="*/ 92 h 922"/>
                <a:gd name="T8" fmla="*/ 291 w 955"/>
                <a:gd name="T9" fmla="*/ 36 h 922"/>
                <a:gd name="T10" fmla="*/ 404 w 955"/>
                <a:gd name="T11" fmla="*/ 5 h 922"/>
                <a:gd name="T12" fmla="*/ 526 w 955"/>
                <a:gd name="T13" fmla="*/ 3 h 922"/>
                <a:gd name="T14" fmla="*/ 641 w 955"/>
                <a:gd name="T15" fmla="*/ 28 h 922"/>
                <a:gd name="T16" fmla="*/ 744 w 955"/>
                <a:gd name="T17" fmla="*/ 79 h 922"/>
                <a:gd name="T18" fmla="*/ 831 w 955"/>
                <a:gd name="T19" fmla="*/ 151 h 922"/>
                <a:gd name="T20" fmla="*/ 897 w 955"/>
                <a:gd name="T21" fmla="*/ 241 h 922"/>
                <a:gd name="T22" fmla="*/ 940 w 955"/>
                <a:gd name="T23" fmla="*/ 346 h 922"/>
                <a:gd name="T24" fmla="*/ 955 w 955"/>
                <a:gd name="T25" fmla="*/ 461 h 922"/>
                <a:gd name="T26" fmla="*/ 940 w 955"/>
                <a:gd name="T27" fmla="*/ 576 h 922"/>
                <a:gd name="T28" fmla="*/ 898 w 955"/>
                <a:gd name="T29" fmla="*/ 681 h 922"/>
                <a:gd name="T30" fmla="*/ 831 w 955"/>
                <a:gd name="T31" fmla="*/ 771 h 922"/>
                <a:gd name="T32" fmla="*/ 745 w 955"/>
                <a:gd name="T33" fmla="*/ 843 h 922"/>
                <a:gd name="T34" fmla="*/ 642 w 955"/>
                <a:gd name="T35" fmla="*/ 894 h 922"/>
                <a:gd name="T36" fmla="*/ 526 w 955"/>
                <a:gd name="T37" fmla="*/ 920 h 922"/>
                <a:gd name="T38" fmla="*/ 405 w 955"/>
                <a:gd name="T39" fmla="*/ 917 h 922"/>
                <a:gd name="T40" fmla="*/ 292 w 955"/>
                <a:gd name="T41" fmla="*/ 886 h 922"/>
                <a:gd name="T42" fmla="*/ 192 w 955"/>
                <a:gd name="T43" fmla="*/ 831 h 922"/>
                <a:gd name="T44" fmla="*/ 109 w 955"/>
                <a:gd name="T45" fmla="*/ 755 h 922"/>
                <a:gd name="T46" fmla="*/ 47 w 955"/>
                <a:gd name="T47" fmla="*/ 661 h 922"/>
                <a:gd name="T48" fmla="*/ 10 w 955"/>
                <a:gd name="T49" fmla="*/ 555 h 922"/>
                <a:gd name="T50" fmla="*/ 23 w 955"/>
                <a:gd name="T51" fmla="*/ 484 h 922"/>
                <a:gd name="T52" fmla="*/ 42 w 955"/>
                <a:gd name="T53" fmla="*/ 592 h 922"/>
                <a:gd name="T54" fmla="*/ 88 w 955"/>
                <a:gd name="T55" fmla="*/ 689 h 922"/>
                <a:gd name="T56" fmla="*/ 155 w 955"/>
                <a:gd name="T57" fmla="*/ 772 h 922"/>
                <a:gd name="T58" fmla="*/ 241 w 955"/>
                <a:gd name="T59" fmla="*/ 837 h 922"/>
                <a:gd name="T60" fmla="*/ 342 w 955"/>
                <a:gd name="T61" fmla="*/ 881 h 922"/>
                <a:gd name="T62" fmla="*/ 454 w 955"/>
                <a:gd name="T63" fmla="*/ 900 h 922"/>
                <a:gd name="T64" fmla="*/ 569 w 955"/>
                <a:gd name="T65" fmla="*/ 892 h 922"/>
                <a:gd name="T66" fmla="*/ 675 w 955"/>
                <a:gd name="T67" fmla="*/ 858 h 922"/>
                <a:gd name="T68" fmla="*/ 767 w 955"/>
                <a:gd name="T69" fmla="*/ 801 h 922"/>
                <a:gd name="T70" fmla="*/ 842 w 955"/>
                <a:gd name="T71" fmla="*/ 724 h 922"/>
                <a:gd name="T72" fmla="*/ 897 w 955"/>
                <a:gd name="T73" fmla="*/ 633 h 922"/>
                <a:gd name="T74" fmla="*/ 928 w 955"/>
                <a:gd name="T75" fmla="*/ 528 h 922"/>
                <a:gd name="T76" fmla="*/ 930 w 955"/>
                <a:gd name="T77" fmla="*/ 417 h 922"/>
                <a:gd name="T78" fmla="*/ 905 w 955"/>
                <a:gd name="T79" fmla="*/ 310 h 922"/>
                <a:gd name="T80" fmla="*/ 855 w 955"/>
                <a:gd name="T81" fmla="*/ 216 h 922"/>
                <a:gd name="T82" fmla="*/ 784 w 955"/>
                <a:gd name="T83" fmla="*/ 136 h 922"/>
                <a:gd name="T84" fmla="*/ 695 w 955"/>
                <a:gd name="T85" fmla="*/ 75 h 922"/>
                <a:gd name="T86" fmla="*/ 591 w 955"/>
                <a:gd name="T87" fmla="*/ 35 h 922"/>
                <a:gd name="T88" fmla="*/ 478 w 955"/>
                <a:gd name="T89" fmla="*/ 22 h 922"/>
                <a:gd name="T90" fmla="*/ 364 w 955"/>
                <a:gd name="T91" fmla="*/ 35 h 922"/>
                <a:gd name="T92" fmla="*/ 261 w 955"/>
                <a:gd name="T93" fmla="*/ 74 h 922"/>
                <a:gd name="T94" fmla="*/ 172 w 955"/>
                <a:gd name="T95" fmla="*/ 136 h 922"/>
                <a:gd name="T96" fmla="*/ 100 w 955"/>
                <a:gd name="T97" fmla="*/ 215 h 922"/>
                <a:gd name="T98" fmla="*/ 50 w 955"/>
                <a:gd name="T99" fmla="*/ 310 h 922"/>
                <a:gd name="T100" fmla="*/ 24 w 955"/>
                <a:gd name="T101" fmla="*/ 416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5" h="922">
                  <a:moveTo>
                    <a:pt x="0" y="461"/>
                  </a:moveTo>
                  <a:lnTo>
                    <a:pt x="0" y="438"/>
                  </a:lnTo>
                  <a:lnTo>
                    <a:pt x="2" y="414"/>
                  </a:lnTo>
                  <a:lnTo>
                    <a:pt x="5" y="391"/>
                  </a:lnTo>
                  <a:lnTo>
                    <a:pt x="9" y="369"/>
                  </a:lnTo>
                  <a:lnTo>
                    <a:pt x="15" y="346"/>
                  </a:lnTo>
                  <a:lnTo>
                    <a:pt x="21" y="324"/>
                  </a:lnTo>
                  <a:lnTo>
                    <a:pt x="29" y="303"/>
                  </a:lnTo>
                  <a:lnTo>
                    <a:pt x="37" y="282"/>
                  </a:lnTo>
                  <a:lnTo>
                    <a:pt x="47" y="262"/>
                  </a:lnTo>
                  <a:lnTo>
                    <a:pt x="57" y="242"/>
                  </a:lnTo>
                  <a:lnTo>
                    <a:pt x="69" y="222"/>
                  </a:lnTo>
                  <a:lnTo>
                    <a:pt x="81" y="204"/>
                  </a:lnTo>
                  <a:lnTo>
                    <a:pt x="94" y="185"/>
                  </a:lnTo>
                  <a:lnTo>
                    <a:pt x="109" y="168"/>
                  </a:lnTo>
                  <a:lnTo>
                    <a:pt x="124" y="151"/>
                  </a:lnTo>
                  <a:lnTo>
                    <a:pt x="139" y="135"/>
                  </a:lnTo>
                  <a:lnTo>
                    <a:pt x="156" y="120"/>
                  </a:lnTo>
                  <a:lnTo>
                    <a:pt x="173" y="106"/>
                  </a:lnTo>
                  <a:lnTo>
                    <a:pt x="191" y="92"/>
                  </a:lnTo>
                  <a:lnTo>
                    <a:pt x="210" y="79"/>
                  </a:lnTo>
                  <a:lnTo>
                    <a:pt x="230" y="67"/>
                  </a:lnTo>
                  <a:lnTo>
                    <a:pt x="250" y="56"/>
                  </a:lnTo>
                  <a:lnTo>
                    <a:pt x="270" y="46"/>
                  </a:lnTo>
                  <a:lnTo>
                    <a:pt x="291" y="36"/>
                  </a:lnTo>
                  <a:lnTo>
                    <a:pt x="313" y="28"/>
                  </a:lnTo>
                  <a:lnTo>
                    <a:pt x="335" y="21"/>
                  </a:lnTo>
                  <a:lnTo>
                    <a:pt x="358" y="15"/>
                  </a:lnTo>
                  <a:lnTo>
                    <a:pt x="381" y="9"/>
                  </a:lnTo>
                  <a:lnTo>
                    <a:pt x="404" y="5"/>
                  </a:lnTo>
                  <a:lnTo>
                    <a:pt x="428" y="3"/>
                  </a:lnTo>
                  <a:lnTo>
                    <a:pt x="453" y="1"/>
                  </a:lnTo>
                  <a:lnTo>
                    <a:pt x="477" y="0"/>
                  </a:lnTo>
                  <a:lnTo>
                    <a:pt x="502" y="1"/>
                  </a:lnTo>
                  <a:lnTo>
                    <a:pt x="526" y="3"/>
                  </a:lnTo>
                  <a:lnTo>
                    <a:pt x="550" y="5"/>
                  </a:lnTo>
                  <a:lnTo>
                    <a:pt x="573" y="9"/>
                  </a:lnTo>
                  <a:lnTo>
                    <a:pt x="596" y="14"/>
                  </a:lnTo>
                  <a:lnTo>
                    <a:pt x="619" y="21"/>
                  </a:lnTo>
                  <a:lnTo>
                    <a:pt x="641" y="28"/>
                  </a:lnTo>
                  <a:lnTo>
                    <a:pt x="663" y="36"/>
                  </a:lnTo>
                  <a:lnTo>
                    <a:pt x="684" y="46"/>
                  </a:lnTo>
                  <a:lnTo>
                    <a:pt x="705" y="56"/>
                  </a:lnTo>
                  <a:lnTo>
                    <a:pt x="725" y="67"/>
                  </a:lnTo>
                  <a:lnTo>
                    <a:pt x="744" y="79"/>
                  </a:lnTo>
                  <a:lnTo>
                    <a:pt x="763" y="92"/>
                  </a:lnTo>
                  <a:lnTo>
                    <a:pt x="781" y="105"/>
                  </a:lnTo>
                  <a:lnTo>
                    <a:pt x="798" y="120"/>
                  </a:lnTo>
                  <a:lnTo>
                    <a:pt x="815" y="135"/>
                  </a:lnTo>
                  <a:lnTo>
                    <a:pt x="831" y="151"/>
                  </a:lnTo>
                  <a:lnTo>
                    <a:pt x="846" y="168"/>
                  </a:lnTo>
                  <a:lnTo>
                    <a:pt x="860" y="185"/>
                  </a:lnTo>
                  <a:lnTo>
                    <a:pt x="873" y="203"/>
                  </a:lnTo>
                  <a:lnTo>
                    <a:pt x="886" y="222"/>
                  </a:lnTo>
                  <a:lnTo>
                    <a:pt x="897" y="241"/>
                  </a:lnTo>
                  <a:lnTo>
                    <a:pt x="908" y="261"/>
                  </a:lnTo>
                  <a:lnTo>
                    <a:pt x="917" y="282"/>
                  </a:lnTo>
                  <a:lnTo>
                    <a:pt x="926" y="302"/>
                  </a:lnTo>
                  <a:lnTo>
                    <a:pt x="934" y="324"/>
                  </a:lnTo>
                  <a:lnTo>
                    <a:pt x="940" y="346"/>
                  </a:lnTo>
                  <a:lnTo>
                    <a:pt x="945" y="368"/>
                  </a:lnTo>
                  <a:lnTo>
                    <a:pt x="950" y="391"/>
                  </a:lnTo>
                  <a:lnTo>
                    <a:pt x="953" y="414"/>
                  </a:lnTo>
                  <a:lnTo>
                    <a:pt x="954" y="437"/>
                  </a:lnTo>
                  <a:lnTo>
                    <a:pt x="955" y="461"/>
                  </a:lnTo>
                  <a:lnTo>
                    <a:pt x="954" y="485"/>
                  </a:lnTo>
                  <a:lnTo>
                    <a:pt x="953" y="508"/>
                  </a:lnTo>
                  <a:lnTo>
                    <a:pt x="950" y="531"/>
                  </a:lnTo>
                  <a:lnTo>
                    <a:pt x="945" y="554"/>
                  </a:lnTo>
                  <a:lnTo>
                    <a:pt x="940" y="576"/>
                  </a:lnTo>
                  <a:lnTo>
                    <a:pt x="934" y="598"/>
                  </a:lnTo>
                  <a:lnTo>
                    <a:pt x="926" y="620"/>
                  </a:lnTo>
                  <a:lnTo>
                    <a:pt x="918" y="641"/>
                  </a:lnTo>
                  <a:lnTo>
                    <a:pt x="908" y="661"/>
                  </a:lnTo>
                  <a:lnTo>
                    <a:pt x="898" y="681"/>
                  </a:lnTo>
                  <a:lnTo>
                    <a:pt x="886" y="700"/>
                  </a:lnTo>
                  <a:lnTo>
                    <a:pt x="874" y="719"/>
                  </a:lnTo>
                  <a:lnTo>
                    <a:pt x="860" y="737"/>
                  </a:lnTo>
                  <a:lnTo>
                    <a:pt x="846" y="754"/>
                  </a:lnTo>
                  <a:lnTo>
                    <a:pt x="831" y="771"/>
                  </a:lnTo>
                  <a:lnTo>
                    <a:pt x="815" y="787"/>
                  </a:lnTo>
                  <a:lnTo>
                    <a:pt x="799" y="802"/>
                  </a:lnTo>
                  <a:lnTo>
                    <a:pt x="781" y="817"/>
                  </a:lnTo>
                  <a:lnTo>
                    <a:pt x="763" y="831"/>
                  </a:lnTo>
                  <a:lnTo>
                    <a:pt x="745" y="843"/>
                  </a:lnTo>
                  <a:lnTo>
                    <a:pt x="725" y="856"/>
                  </a:lnTo>
                  <a:lnTo>
                    <a:pt x="705" y="867"/>
                  </a:lnTo>
                  <a:lnTo>
                    <a:pt x="685" y="877"/>
                  </a:lnTo>
                  <a:lnTo>
                    <a:pt x="664" y="886"/>
                  </a:lnTo>
                  <a:lnTo>
                    <a:pt x="642" y="894"/>
                  </a:lnTo>
                  <a:lnTo>
                    <a:pt x="620" y="902"/>
                  </a:lnTo>
                  <a:lnTo>
                    <a:pt x="597" y="908"/>
                  </a:lnTo>
                  <a:lnTo>
                    <a:pt x="574" y="913"/>
                  </a:lnTo>
                  <a:lnTo>
                    <a:pt x="550" y="917"/>
                  </a:lnTo>
                  <a:lnTo>
                    <a:pt x="526" y="920"/>
                  </a:lnTo>
                  <a:lnTo>
                    <a:pt x="502" y="922"/>
                  </a:lnTo>
                  <a:lnTo>
                    <a:pt x="478" y="922"/>
                  </a:lnTo>
                  <a:lnTo>
                    <a:pt x="453" y="922"/>
                  </a:lnTo>
                  <a:lnTo>
                    <a:pt x="429" y="920"/>
                  </a:lnTo>
                  <a:lnTo>
                    <a:pt x="405" y="917"/>
                  </a:lnTo>
                  <a:lnTo>
                    <a:pt x="381" y="913"/>
                  </a:lnTo>
                  <a:lnTo>
                    <a:pt x="358" y="908"/>
                  </a:lnTo>
                  <a:lnTo>
                    <a:pt x="336" y="902"/>
                  </a:lnTo>
                  <a:lnTo>
                    <a:pt x="313" y="895"/>
                  </a:lnTo>
                  <a:lnTo>
                    <a:pt x="292" y="886"/>
                  </a:lnTo>
                  <a:lnTo>
                    <a:pt x="271" y="877"/>
                  </a:lnTo>
                  <a:lnTo>
                    <a:pt x="250" y="867"/>
                  </a:lnTo>
                  <a:lnTo>
                    <a:pt x="230" y="856"/>
                  </a:lnTo>
                  <a:lnTo>
                    <a:pt x="211" y="844"/>
                  </a:lnTo>
                  <a:lnTo>
                    <a:pt x="192" y="831"/>
                  </a:lnTo>
                  <a:lnTo>
                    <a:pt x="174" y="817"/>
                  </a:lnTo>
                  <a:lnTo>
                    <a:pt x="157" y="803"/>
                  </a:lnTo>
                  <a:lnTo>
                    <a:pt x="140" y="788"/>
                  </a:lnTo>
                  <a:lnTo>
                    <a:pt x="124" y="771"/>
                  </a:lnTo>
                  <a:lnTo>
                    <a:pt x="109" y="755"/>
                  </a:lnTo>
                  <a:lnTo>
                    <a:pt x="95" y="737"/>
                  </a:lnTo>
                  <a:lnTo>
                    <a:pt x="81" y="719"/>
                  </a:lnTo>
                  <a:lnTo>
                    <a:pt x="69" y="701"/>
                  </a:lnTo>
                  <a:lnTo>
                    <a:pt x="58" y="681"/>
                  </a:lnTo>
                  <a:lnTo>
                    <a:pt x="47" y="661"/>
                  </a:lnTo>
                  <a:lnTo>
                    <a:pt x="37" y="641"/>
                  </a:lnTo>
                  <a:lnTo>
                    <a:pt x="29" y="620"/>
                  </a:lnTo>
                  <a:lnTo>
                    <a:pt x="21" y="599"/>
                  </a:lnTo>
                  <a:lnTo>
                    <a:pt x="15" y="577"/>
                  </a:lnTo>
                  <a:lnTo>
                    <a:pt x="10" y="555"/>
                  </a:lnTo>
                  <a:lnTo>
                    <a:pt x="5" y="532"/>
                  </a:lnTo>
                  <a:lnTo>
                    <a:pt x="2" y="509"/>
                  </a:lnTo>
                  <a:lnTo>
                    <a:pt x="0" y="485"/>
                  </a:lnTo>
                  <a:lnTo>
                    <a:pt x="0" y="461"/>
                  </a:lnTo>
                  <a:close/>
                  <a:moveTo>
                    <a:pt x="23" y="484"/>
                  </a:moveTo>
                  <a:lnTo>
                    <a:pt x="24" y="506"/>
                  </a:lnTo>
                  <a:lnTo>
                    <a:pt x="27" y="528"/>
                  </a:lnTo>
                  <a:lnTo>
                    <a:pt x="31" y="550"/>
                  </a:lnTo>
                  <a:lnTo>
                    <a:pt x="36" y="571"/>
                  </a:lnTo>
                  <a:lnTo>
                    <a:pt x="42" y="592"/>
                  </a:lnTo>
                  <a:lnTo>
                    <a:pt x="49" y="612"/>
                  </a:lnTo>
                  <a:lnTo>
                    <a:pt x="58" y="632"/>
                  </a:lnTo>
                  <a:lnTo>
                    <a:pt x="67" y="652"/>
                  </a:lnTo>
                  <a:lnTo>
                    <a:pt x="77" y="671"/>
                  </a:lnTo>
                  <a:lnTo>
                    <a:pt x="88" y="689"/>
                  </a:lnTo>
                  <a:lnTo>
                    <a:pt x="100" y="707"/>
                  </a:lnTo>
                  <a:lnTo>
                    <a:pt x="112" y="724"/>
                  </a:lnTo>
                  <a:lnTo>
                    <a:pt x="126" y="741"/>
                  </a:lnTo>
                  <a:lnTo>
                    <a:pt x="140" y="757"/>
                  </a:lnTo>
                  <a:lnTo>
                    <a:pt x="155" y="772"/>
                  </a:lnTo>
                  <a:lnTo>
                    <a:pt x="171" y="787"/>
                  </a:lnTo>
                  <a:lnTo>
                    <a:pt x="188" y="800"/>
                  </a:lnTo>
                  <a:lnTo>
                    <a:pt x="205" y="814"/>
                  </a:lnTo>
                  <a:lnTo>
                    <a:pt x="223" y="826"/>
                  </a:lnTo>
                  <a:lnTo>
                    <a:pt x="241" y="837"/>
                  </a:lnTo>
                  <a:lnTo>
                    <a:pt x="260" y="848"/>
                  </a:lnTo>
                  <a:lnTo>
                    <a:pt x="280" y="857"/>
                  </a:lnTo>
                  <a:lnTo>
                    <a:pt x="300" y="866"/>
                  </a:lnTo>
                  <a:lnTo>
                    <a:pt x="321" y="874"/>
                  </a:lnTo>
                  <a:lnTo>
                    <a:pt x="342" y="881"/>
                  </a:lnTo>
                  <a:lnTo>
                    <a:pt x="363" y="887"/>
                  </a:lnTo>
                  <a:lnTo>
                    <a:pt x="385" y="892"/>
                  </a:lnTo>
                  <a:lnTo>
                    <a:pt x="408" y="896"/>
                  </a:lnTo>
                  <a:lnTo>
                    <a:pt x="431" y="899"/>
                  </a:lnTo>
                  <a:lnTo>
                    <a:pt x="454" y="900"/>
                  </a:lnTo>
                  <a:lnTo>
                    <a:pt x="477" y="901"/>
                  </a:lnTo>
                  <a:lnTo>
                    <a:pt x="501" y="900"/>
                  </a:lnTo>
                  <a:lnTo>
                    <a:pt x="524" y="899"/>
                  </a:lnTo>
                  <a:lnTo>
                    <a:pt x="546" y="896"/>
                  </a:lnTo>
                  <a:lnTo>
                    <a:pt x="569" y="892"/>
                  </a:lnTo>
                  <a:lnTo>
                    <a:pt x="591" y="887"/>
                  </a:lnTo>
                  <a:lnTo>
                    <a:pt x="613" y="881"/>
                  </a:lnTo>
                  <a:lnTo>
                    <a:pt x="634" y="874"/>
                  </a:lnTo>
                  <a:lnTo>
                    <a:pt x="654" y="867"/>
                  </a:lnTo>
                  <a:lnTo>
                    <a:pt x="675" y="858"/>
                  </a:lnTo>
                  <a:lnTo>
                    <a:pt x="694" y="848"/>
                  </a:lnTo>
                  <a:lnTo>
                    <a:pt x="713" y="837"/>
                  </a:lnTo>
                  <a:lnTo>
                    <a:pt x="732" y="826"/>
                  </a:lnTo>
                  <a:lnTo>
                    <a:pt x="750" y="814"/>
                  </a:lnTo>
                  <a:lnTo>
                    <a:pt x="767" y="801"/>
                  </a:lnTo>
                  <a:lnTo>
                    <a:pt x="783" y="787"/>
                  </a:lnTo>
                  <a:lnTo>
                    <a:pt x="799" y="772"/>
                  </a:lnTo>
                  <a:lnTo>
                    <a:pt x="814" y="757"/>
                  </a:lnTo>
                  <a:lnTo>
                    <a:pt x="829" y="741"/>
                  </a:lnTo>
                  <a:lnTo>
                    <a:pt x="842" y="724"/>
                  </a:lnTo>
                  <a:lnTo>
                    <a:pt x="855" y="707"/>
                  </a:lnTo>
                  <a:lnTo>
                    <a:pt x="867" y="690"/>
                  </a:lnTo>
                  <a:lnTo>
                    <a:pt x="878" y="671"/>
                  </a:lnTo>
                  <a:lnTo>
                    <a:pt x="888" y="652"/>
                  </a:lnTo>
                  <a:lnTo>
                    <a:pt x="897" y="633"/>
                  </a:lnTo>
                  <a:lnTo>
                    <a:pt x="905" y="613"/>
                  </a:lnTo>
                  <a:lnTo>
                    <a:pt x="912" y="592"/>
                  </a:lnTo>
                  <a:lnTo>
                    <a:pt x="918" y="571"/>
                  </a:lnTo>
                  <a:lnTo>
                    <a:pt x="923" y="550"/>
                  </a:lnTo>
                  <a:lnTo>
                    <a:pt x="928" y="528"/>
                  </a:lnTo>
                  <a:lnTo>
                    <a:pt x="930" y="506"/>
                  </a:lnTo>
                  <a:lnTo>
                    <a:pt x="932" y="484"/>
                  </a:lnTo>
                  <a:lnTo>
                    <a:pt x="933" y="461"/>
                  </a:lnTo>
                  <a:lnTo>
                    <a:pt x="932" y="439"/>
                  </a:lnTo>
                  <a:lnTo>
                    <a:pt x="930" y="417"/>
                  </a:lnTo>
                  <a:lnTo>
                    <a:pt x="928" y="394"/>
                  </a:lnTo>
                  <a:lnTo>
                    <a:pt x="924" y="373"/>
                  </a:lnTo>
                  <a:lnTo>
                    <a:pt x="919" y="352"/>
                  </a:lnTo>
                  <a:lnTo>
                    <a:pt x="912" y="331"/>
                  </a:lnTo>
                  <a:lnTo>
                    <a:pt x="905" y="310"/>
                  </a:lnTo>
                  <a:lnTo>
                    <a:pt x="897" y="290"/>
                  </a:lnTo>
                  <a:lnTo>
                    <a:pt x="888" y="271"/>
                  </a:lnTo>
                  <a:lnTo>
                    <a:pt x="878" y="252"/>
                  </a:lnTo>
                  <a:lnTo>
                    <a:pt x="867" y="233"/>
                  </a:lnTo>
                  <a:lnTo>
                    <a:pt x="855" y="216"/>
                  </a:lnTo>
                  <a:lnTo>
                    <a:pt x="842" y="198"/>
                  </a:lnTo>
                  <a:lnTo>
                    <a:pt x="829" y="182"/>
                  </a:lnTo>
                  <a:lnTo>
                    <a:pt x="815" y="166"/>
                  </a:lnTo>
                  <a:lnTo>
                    <a:pt x="800" y="151"/>
                  </a:lnTo>
                  <a:lnTo>
                    <a:pt x="784" y="136"/>
                  </a:lnTo>
                  <a:lnTo>
                    <a:pt x="767" y="122"/>
                  </a:lnTo>
                  <a:lnTo>
                    <a:pt x="750" y="109"/>
                  </a:lnTo>
                  <a:lnTo>
                    <a:pt x="732" y="97"/>
                  </a:lnTo>
                  <a:lnTo>
                    <a:pt x="714" y="85"/>
                  </a:lnTo>
                  <a:lnTo>
                    <a:pt x="695" y="75"/>
                  </a:lnTo>
                  <a:lnTo>
                    <a:pt x="675" y="65"/>
                  </a:lnTo>
                  <a:lnTo>
                    <a:pt x="655" y="56"/>
                  </a:lnTo>
                  <a:lnTo>
                    <a:pt x="634" y="48"/>
                  </a:lnTo>
                  <a:lnTo>
                    <a:pt x="613" y="41"/>
                  </a:lnTo>
                  <a:lnTo>
                    <a:pt x="591" y="35"/>
                  </a:lnTo>
                  <a:lnTo>
                    <a:pt x="569" y="31"/>
                  </a:lnTo>
                  <a:lnTo>
                    <a:pt x="547" y="27"/>
                  </a:lnTo>
                  <a:lnTo>
                    <a:pt x="524" y="24"/>
                  </a:lnTo>
                  <a:lnTo>
                    <a:pt x="501" y="22"/>
                  </a:lnTo>
                  <a:lnTo>
                    <a:pt x="478" y="22"/>
                  </a:lnTo>
                  <a:lnTo>
                    <a:pt x="454" y="22"/>
                  </a:lnTo>
                  <a:lnTo>
                    <a:pt x="431" y="24"/>
                  </a:lnTo>
                  <a:lnTo>
                    <a:pt x="408" y="27"/>
                  </a:lnTo>
                  <a:lnTo>
                    <a:pt x="386" y="30"/>
                  </a:lnTo>
                  <a:lnTo>
                    <a:pt x="364" y="35"/>
                  </a:lnTo>
                  <a:lnTo>
                    <a:pt x="342" y="41"/>
                  </a:lnTo>
                  <a:lnTo>
                    <a:pt x="321" y="48"/>
                  </a:lnTo>
                  <a:lnTo>
                    <a:pt x="300" y="56"/>
                  </a:lnTo>
                  <a:lnTo>
                    <a:pt x="280" y="65"/>
                  </a:lnTo>
                  <a:lnTo>
                    <a:pt x="261" y="74"/>
                  </a:lnTo>
                  <a:lnTo>
                    <a:pt x="241" y="85"/>
                  </a:lnTo>
                  <a:lnTo>
                    <a:pt x="223" y="96"/>
                  </a:lnTo>
                  <a:lnTo>
                    <a:pt x="205" y="109"/>
                  </a:lnTo>
                  <a:lnTo>
                    <a:pt x="188" y="122"/>
                  </a:lnTo>
                  <a:lnTo>
                    <a:pt x="172" y="136"/>
                  </a:lnTo>
                  <a:lnTo>
                    <a:pt x="156" y="150"/>
                  </a:lnTo>
                  <a:lnTo>
                    <a:pt x="140" y="165"/>
                  </a:lnTo>
                  <a:lnTo>
                    <a:pt x="126" y="181"/>
                  </a:lnTo>
                  <a:lnTo>
                    <a:pt x="113" y="198"/>
                  </a:lnTo>
                  <a:lnTo>
                    <a:pt x="100" y="215"/>
                  </a:lnTo>
                  <a:lnTo>
                    <a:pt x="88" y="233"/>
                  </a:lnTo>
                  <a:lnTo>
                    <a:pt x="77" y="251"/>
                  </a:lnTo>
                  <a:lnTo>
                    <a:pt x="67" y="270"/>
                  </a:lnTo>
                  <a:lnTo>
                    <a:pt x="58" y="290"/>
                  </a:lnTo>
                  <a:lnTo>
                    <a:pt x="50" y="310"/>
                  </a:lnTo>
                  <a:lnTo>
                    <a:pt x="43" y="330"/>
                  </a:lnTo>
                  <a:lnTo>
                    <a:pt x="36" y="351"/>
                  </a:lnTo>
                  <a:lnTo>
                    <a:pt x="31" y="372"/>
                  </a:lnTo>
                  <a:lnTo>
                    <a:pt x="27" y="394"/>
                  </a:lnTo>
                  <a:lnTo>
                    <a:pt x="24" y="416"/>
                  </a:lnTo>
                  <a:lnTo>
                    <a:pt x="23" y="438"/>
                  </a:lnTo>
                  <a:lnTo>
                    <a:pt x="22" y="461"/>
                  </a:lnTo>
                  <a:lnTo>
                    <a:pt x="23" y="484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544" y="2472"/>
              <a:ext cx="4701" cy="405"/>
            </a:xfrm>
            <a:custGeom>
              <a:avLst/>
              <a:gdLst>
                <a:gd name="T0" fmla="*/ 0 w 4701"/>
                <a:gd name="T1" fmla="*/ 203 h 405"/>
                <a:gd name="T2" fmla="*/ 210 w 4701"/>
                <a:gd name="T3" fmla="*/ 0 h 405"/>
                <a:gd name="T4" fmla="*/ 210 w 4701"/>
                <a:gd name="T5" fmla="*/ 101 h 405"/>
                <a:gd name="T6" fmla="*/ 4491 w 4701"/>
                <a:gd name="T7" fmla="*/ 101 h 405"/>
                <a:gd name="T8" fmla="*/ 4491 w 4701"/>
                <a:gd name="T9" fmla="*/ 0 h 405"/>
                <a:gd name="T10" fmla="*/ 4701 w 4701"/>
                <a:gd name="T11" fmla="*/ 203 h 405"/>
                <a:gd name="T12" fmla="*/ 4491 w 4701"/>
                <a:gd name="T13" fmla="*/ 405 h 405"/>
                <a:gd name="T14" fmla="*/ 4491 w 4701"/>
                <a:gd name="T15" fmla="*/ 304 h 405"/>
                <a:gd name="T16" fmla="*/ 210 w 4701"/>
                <a:gd name="T17" fmla="*/ 304 h 405"/>
                <a:gd name="T18" fmla="*/ 210 w 4701"/>
                <a:gd name="T19" fmla="*/ 405 h 405"/>
                <a:gd name="T20" fmla="*/ 0 w 4701"/>
                <a:gd name="T21" fmla="*/ 203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01" h="405">
                  <a:moveTo>
                    <a:pt x="0" y="203"/>
                  </a:moveTo>
                  <a:lnTo>
                    <a:pt x="210" y="0"/>
                  </a:lnTo>
                  <a:lnTo>
                    <a:pt x="210" y="101"/>
                  </a:lnTo>
                  <a:lnTo>
                    <a:pt x="4491" y="101"/>
                  </a:lnTo>
                  <a:lnTo>
                    <a:pt x="4491" y="0"/>
                  </a:lnTo>
                  <a:lnTo>
                    <a:pt x="4701" y="203"/>
                  </a:lnTo>
                  <a:lnTo>
                    <a:pt x="4491" y="405"/>
                  </a:lnTo>
                  <a:lnTo>
                    <a:pt x="4491" y="304"/>
                  </a:lnTo>
                  <a:lnTo>
                    <a:pt x="210" y="304"/>
                  </a:lnTo>
                  <a:lnTo>
                    <a:pt x="210" y="405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E8D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0" name="Freeform 41"/>
            <p:cNvSpPr>
              <a:spLocks noEditPoints="1"/>
            </p:cNvSpPr>
            <p:nvPr/>
          </p:nvSpPr>
          <p:spPr bwMode="auto">
            <a:xfrm>
              <a:off x="532" y="2460"/>
              <a:ext cx="4725" cy="429"/>
            </a:xfrm>
            <a:custGeom>
              <a:avLst/>
              <a:gdLst>
                <a:gd name="T0" fmla="*/ 26 w 28332"/>
                <a:gd name="T1" fmla="*/ 1379 h 2663"/>
                <a:gd name="T2" fmla="*/ 26 w 28332"/>
                <a:gd name="T3" fmla="*/ 1284 h 2663"/>
                <a:gd name="T4" fmla="*/ 1286 w 28332"/>
                <a:gd name="T5" fmla="*/ 24 h 2663"/>
                <a:gd name="T6" fmla="*/ 1358 w 28332"/>
                <a:gd name="T7" fmla="*/ 10 h 2663"/>
                <a:gd name="T8" fmla="*/ 1400 w 28332"/>
                <a:gd name="T9" fmla="*/ 71 h 2663"/>
                <a:gd name="T10" fmla="*/ 1400 w 28332"/>
                <a:gd name="T11" fmla="*/ 701 h 2663"/>
                <a:gd name="T12" fmla="*/ 1333 w 28332"/>
                <a:gd name="T13" fmla="*/ 635 h 2663"/>
                <a:gd name="T14" fmla="*/ 26999 w 28332"/>
                <a:gd name="T15" fmla="*/ 635 h 2663"/>
                <a:gd name="T16" fmla="*/ 26932 w 28332"/>
                <a:gd name="T17" fmla="*/ 701 h 2663"/>
                <a:gd name="T18" fmla="*/ 26932 w 28332"/>
                <a:gd name="T19" fmla="*/ 71 h 2663"/>
                <a:gd name="T20" fmla="*/ 26973 w 28332"/>
                <a:gd name="T21" fmla="*/ 10 h 2663"/>
                <a:gd name="T22" fmla="*/ 27046 w 28332"/>
                <a:gd name="T23" fmla="*/ 24 h 2663"/>
                <a:gd name="T24" fmla="*/ 28306 w 28332"/>
                <a:gd name="T25" fmla="*/ 1284 h 2663"/>
                <a:gd name="T26" fmla="*/ 28306 w 28332"/>
                <a:gd name="T27" fmla="*/ 1379 h 2663"/>
                <a:gd name="T28" fmla="*/ 27046 w 28332"/>
                <a:gd name="T29" fmla="*/ 2638 h 2663"/>
                <a:gd name="T30" fmla="*/ 26973 w 28332"/>
                <a:gd name="T31" fmla="*/ 2653 h 2663"/>
                <a:gd name="T32" fmla="*/ 26932 w 28332"/>
                <a:gd name="T33" fmla="*/ 2591 h 2663"/>
                <a:gd name="T34" fmla="*/ 26932 w 28332"/>
                <a:gd name="T35" fmla="*/ 1961 h 2663"/>
                <a:gd name="T36" fmla="*/ 26999 w 28332"/>
                <a:gd name="T37" fmla="*/ 2028 h 2663"/>
                <a:gd name="T38" fmla="*/ 1333 w 28332"/>
                <a:gd name="T39" fmla="*/ 2028 h 2663"/>
                <a:gd name="T40" fmla="*/ 1400 w 28332"/>
                <a:gd name="T41" fmla="*/ 1961 h 2663"/>
                <a:gd name="T42" fmla="*/ 1400 w 28332"/>
                <a:gd name="T43" fmla="*/ 2591 h 2663"/>
                <a:gd name="T44" fmla="*/ 1358 w 28332"/>
                <a:gd name="T45" fmla="*/ 2653 h 2663"/>
                <a:gd name="T46" fmla="*/ 1286 w 28332"/>
                <a:gd name="T47" fmla="*/ 2638 h 2663"/>
                <a:gd name="T48" fmla="*/ 26 w 28332"/>
                <a:gd name="T49" fmla="*/ 1379 h 2663"/>
                <a:gd name="T50" fmla="*/ 1380 w 28332"/>
                <a:gd name="T51" fmla="*/ 2544 h 2663"/>
                <a:gd name="T52" fmla="*/ 1266 w 28332"/>
                <a:gd name="T53" fmla="*/ 2591 h 2663"/>
                <a:gd name="T54" fmla="*/ 1266 w 28332"/>
                <a:gd name="T55" fmla="*/ 1961 h 2663"/>
                <a:gd name="T56" fmla="*/ 1333 w 28332"/>
                <a:gd name="T57" fmla="*/ 1895 h 2663"/>
                <a:gd name="T58" fmla="*/ 26999 w 28332"/>
                <a:gd name="T59" fmla="*/ 1895 h 2663"/>
                <a:gd name="T60" fmla="*/ 27065 w 28332"/>
                <a:gd name="T61" fmla="*/ 1961 h 2663"/>
                <a:gd name="T62" fmla="*/ 27065 w 28332"/>
                <a:gd name="T63" fmla="*/ 2591 h 2663"/>
                <a:gd name="T64" fmla="*/ 26952 w 28332"/>
                <a:gd name="T65" fmla="*/ 2544 h 2663"/>
                <a:gd name="T66" fmla="*/ 28212 w 28332"/>
                <a:gd name="T67" fmla="*/ 1284 h 2663"/>
                <a:gd name="T68" fmla="*/ 28212 w 28332"/>
                <a:gd name="T69" fmla="*/ 1379 h 2663"/>
                <a:gd name="T70" fmla="*/ 26952 w 28332"/>
                <a:gd name="T71" fmla="*/ 119 h 2663"/>
                <a:gd name="T72" fmla="*/ 27065 w 28332"/>
                <a:gd name="T73" fmla="*/ 71 h 2663"/>
                <a:gd name="T74" fmla="*/ 27065 w 28332"/>
                <a:gd name="T75" fmla="*/ 701 h 2663"/>
                <a:gd name="T76" fmla="*/ 26999 w 28332"/>
                <a:gd name="T77" fmla="*/ 768 h 2663"/>
                <a:gd name="T78" fmla="*/ 1333 w 28332"/>
                <a:gd name="T79" fmla="*/ 768 h 2663"/>
                <a:gd name="T80" fmla="*/ 1266 w 28332"/>
                <a:gd name="T81" fmla="*/ 701 h 2663"/>
                <a:gd name="T82" fmla="*/ 1266 w 28332"/>
                <a:gd name="T83" fmla="*/ 71 h 2663"/>
                <a:gd name="T84" fmla="*/ 1380 w 28332"/>
                <a:gd name="T85" fmla="*/ 119 h 2663"/>
                <a:gd name="T86" fmla="*/ 120 w 28332"/>
                <a:gd name="T87" fmla="*/ 1379 h 2663"/>
                <a:gd name="T88" fmla="*/ 120 w 28332"/>
                <a:gd name="T89" fmla="*/ 1284 h 2663"/>
                <a:gd name="T90" fmla="*/ 1380 w 28332"/>
                <a:gd name="T91" fmla="*/ 2544 h 2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332" h="2663">
                  <a:moveTo>
                    <a:pt x="26" y="1379"/>
                  </a:moveTo>
                  <a:cubicBezTo>
                    <a:pt x="0" y="1352"/>
                    <a:pt x="0" y="1310"/>
                    <a:pt x="26" y="1284"/>
                  </a:cubicBezTo>
                  <a:lnTo>
                    <a:pt x="1286" y="24"/>
                  </a:lnTo>
                  <a:cubicBezTo>
                    <a:pt x="1305" y="5"/>
                    <a:pt x="1333" y="0"/>
                    <a:pt x="1358" y="10"/>
                  </a:cubicBezTo>
                  <a:cubicBezTo>
                    <a:pt x="1383" y="20"/>
                    <a:pt x="1400" y="44"/>
                    <a:pt x="1400" y="71"/>
                  </a:cubicBezTo>
                  <a:lnTo>
                    <a:pt x="1400" y="701"/>
                  </a:lnTo>
                  <a:lnTo>
                    <a:pt x="1333" y="635"/>
                  </a:lnTo>
                  <a:lnTo>
                    <a:pt x="26999" y="635"/>
                  </a:lnTo>
                  <a:lnTo>
                    <a:pt x="26932" y="701"/>
                  </a:lnTo>
                  <a:lnTo>
                    <a:pt x="26932" y="71"/>
                  </a:lnTo>
                  <a:cubicBezTo>
                    <a:pt x="26932" y="44"/>
                    <a:pt x="26948" y="20"/>
                    <a:pt x="26973" y="10"/>
                  </a:cubicBezTo>
                  <a:cubicBezTo>
                    <a:pt x="26998" y="0"/>
                    <a:pt x="27027" y="5"/>
                    <a:pt x="27046" y="24"/>
                  </a:cubicBezTo>
                  <a:lnTo>
                    <a:pt x="28306" y="1284"/>
                  </a:lnTo>
                  <a:cubicBezTo>
                    <a:pt x="28332" y="1310"/>
                    <a:pt x="28332" y="1352"/>
                    <a:pt x="28306" y="1379"/>
                  </a:cubicBezTo>
                  <a:lnTo>
                    <a:pt x="27046" y="2638"/>
                  </a:lnTo>
                  <a:cubicBezTo>
                    <a:pt x="27027" y="2657"/>
                    <a:pt x="26998" y="2663"/>
                    <a:pt x="26973" y="2653"/>
                  </a:cubicBezTo>
                  <a:cubicBezTo>
                    <a:pt x="26948" y="2643"/>
                    <a:pt x="26932" y="2618"/>
                    <a:pt x="26932" y="2591"/>
                  </a:cubicBezTo>
                  <a:lnTo>
                    <a:pt x="26932" y="1961"/>
                  </a:lnTo>
                  <a:lnTo>
                    <a:pt x="26999" y="2028"/>
                  </a:lnTo>
                  <a:lnTo>
                    <a:pt x="1333" y="2028"/>
                  </a:lnTo>
                  <a:lnTo>
                    <a:pt x="1400" y="1961"/>
                  </a:lnTo>
                  <a:lnTo>
                    <a:pt x="1400" y="2591"/>
                  </a:lnTo>
                  <a:cubicBezTo>
                    <a:pt x="1400" y="2618"/>
                    <a:pt x="1383" y="2643"/>
                    <a:pt x="1358" y="2653"/>
                  </a:cubicBezTo>
                  <a:cubicBezTo>
                    <a:pt x="1333" y="2663"/>
                    <a:pt x="1305" y="2657"/>
                    <a:pt x="1286" y="2638"/>
                  </a:cubicBezTo>
                  <a:lnTo>
                    <a:pt x="26" y="1379"/>
                  </a:lnTo>
                  <a:close/>
                  <a:moveTo>
                    <a:pt x="1380" y="2544"/>
                  </a:moveTo>
                  <a:lnTo>
                    <a:pt x="1266" y="2591"/>
                  </a:lnTo>
                  <a:lnTo>
                    <a:pt x="1266" y="1961"/>
                  </a:lnTo>
                  <a:cubicBezTo>
                    <a:pt x="1266" y="1924"/>
                    <a:pt x="1296" y="1895"/>
                    <a:pt x="1333" y="1895"/>
                  </a:cubicBezTo>
                  <a:lnTo>
                    <a:pt x="26999" y="1895"/>
                  </a:lnTo>
                  <a:cubicBezTo>
                    <a:pt x="27036" y="1895"/>
                    <a:pt x="27065" y="1924"/>
                    <a:pt x="27065" y="1961"/>
                  </a:cubicBezTo>
                  <a:lnTo>
                    <a:pt x="27065" y="2591"/>
                  </a:lnTo>
                  <a:lnTo>
                    <a:pt x="26952" y="2544"/>
                  </a:lnTo>
                  <a:lnTo>
                    <a:pt x="28212" y="1284"/>
                  </a:lnTo>
                  <a:lnTo>
                    <a:pt x="28212" y="1379"/>
                  </a:lnTo>
                  <a:lnTo>
                    <a:pt x="26952" y="119"/>
                  </a:lnTo>
                  <a:lnTo>
                    <a:pt x="27065" y="71"/>
                  </a:lnTo>
                  <a:lnTo>
                    <a:pt x="27065" y="701"/>
                  </a:lnTo>
                  <a:cubicBezTo>
                    <a:pt x="27065" y="738"/>
                    <a:pt x="27036" y="768"/>
                    <a:pt x="26999" y="768"/>
                  </a:cubicBezTo>
                  <a:lnTo>
                    <a:pt x="1333" y="768"/>
                  </a:lnTo>
                  <a:cubicBezTo>
                    <a:pt x="1296" y="768"/>
                    <a:pt x="1266" y="738"/>
                    <a:pt x="1266" y="701"/>
                  </a:cubicBezTo>
                  <a:lnTo>
                    <a:pt x="1266" y="71"/>
                  </a:lnTo>
                  <a:lnTo>
                    <a:pt x="1380" y="119"/>
                  </a:lnTo>
                  <a:lnTo>
                    <a:pt x="120" y="1379"/>
                  </a:lnTo>
                  <a:lnTo>
                    <a:pt x="120" y="1284"/>
                  </a:lnTo>
                  <a:lnTo>
                    <a:pt x="1380" y="2544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211861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437112"/>
            <a:ext cx="8208912" cy="2664296"/>
          </a:xfrm>
        </p:spPr>
        <p:txBody>
          <a:bodyPr>
            <a:normAutofit/>
          </a:bodyPr>
          <a:lstStyle/>
          <a:p>
            <a:pPr algn="just"/>
            <a:r>
              <a:rPr lang="fr-CA" sz="1800" i="1" dirty="0"/>
              <a:t>Le groupe verbal de base</a:t>
            </a:r>
            <a:r>
              <a:rPr lang="fr-CA" sz="1800" dirty="0"/>
              <a:t> : le </a:t>
            </a:r>
            <a:r>
              <a:rPr lang="fr-CA" sz="1800" u="sng" dirty="0"/>
              <a:t>verbe</a:t>
            </a:r>
            <a:r>
              <a:rPr lang="fr-CA" sz="1800" dirty="0"/>
              <a:t> doit OBLIGATOIREMENT être </a:t>
            </a:r>
            <a:r>
              <a:rPr lang="fr-CA" sz="1800" u="sng" dirty="0"/>
              <a:t>accordé avec son sujet</a:t>
            </a:r>
            <a:r>
              <a:rPr lang="fr-CA" sz="1800" dirty="0"/>
              <a:t> (un pronom, un groupe du nom, une subordonnée</a:t>
            </a:r>
            <a:r>
              <a:rPr lang="fr-CA" sz="1800" dirty="0" smtClean="0"/>
              <a:t>).</a:t>
            </a:r>
            <a:br>
              <a:rPr lang="fr-CA" sz="1800" dirty="0" smtClean="0"/>
            </a:br>
            <a:r>
              <a:rPr lang="fr-CA" sz="1800" dirty="0"/>
              <a:t/>
            </a:r>
            <a:br>
              <a:rPr lang="fr-CA" sz="1800" dirty="0"/>
            </a:br>
            <a:r>
              <a:rPr lang="fr-CA" sz="1800" dirty="0"/>
              <a:t>*Pour  trouver le sujet, on pose la question </a:t>
            </a:r>
            <a:r>
              <a:rPr lang="fr-CA" sz="1800" i="1" dirty="0"/>
              <a:t>qui est-ce qui?</a:t>
            </a:r>
            <a:r>
              <a:rPr lang="fr-CA" sz="1800" dirty="0"/>
              <a:t>  avant le verbe.</a:t>
            </a:r>
            <a:br>
              <a:rPr lang="fr-CA" sz="1800" dirty="0"/>
            </a:br>
            <a:r>
              <a:rPr lang="fr-CA" sz="1800" dirty="0"/>
              <a:t>*On peut toujours remplacer le sujet par un pronom; cela facilite la réflexion pour l’accord.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258888" y="249238"/>
            <a:ext cx="6596062" cy="4403726"/>
            <a:chOff x="793" y="157"/>
            <a:chExt cx="4155" cy="277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793" y="164"/>
              <a:ext cx="4083" cy="2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871" y="2780"/>
              <a:ext cx="7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887" y="164"/>
              <a:ext cx="1890" cy="1403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888" y="164"/>
              <a:ext cx="1888" cy="1402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87" y="164"/>
              <a:ext cx="1890" cy="1403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1879" y="157"/>
              <a:ext cx="1906" cy="1415"/>
            </a:xfrm>
            <a:custGeom>
              <a:avLst/>
              <a:gdLst>
                <a:gd name="T0" fmla="*/ 115 w 14608"/>
                <a:gd name="T1" fmla="*/ 5769 h 14014"/>
                <a:gd name="T2" fmla="*/ 576 w 14608"/>
                <a:gd name="T3" fmla="*/ 4281 h 14014"/>
                <a:gd name="T4" fmla="*/ 1349 w 14608"/>
                <a:gd name="T5" fmla="*/ 2952 h 14014"/>
                <a:gd name="T6" fmla="*/ 2526 w 14608"/>
                <a:gd name="T7" fmla="*/ 1710 h 14014"/>
                <a:gd name="T8" fmla="*/ 3824 w 14608"/>
                <a:gd name="T9" fmla="*/ 847 h 14014"/>
                <a:gd name="T10" fmla="*/ 5305 w 14608"/>
                <a:gd name="T11" fmla="*/ 267 h 14014"/>
                <a:gd name="T12" fmla="*/ 6928 w 14608"/>
                <a:gd name="T13" fmla="*/ 9 h 14014"/>
                <a:gd name="T14" fmla="*/ 8597 w 14608"/>
                <a:gd name="T15" fmla="*/ 112 h 14014"/>
                <a:gd name="T16" fmla="*/ 10147 w 14608"/>
                <a:gd name="T17" fmla="*/ 552 h 14014"/>
                <a:gd name="T18" fmla="*/ 11532 w 14608"/>
                <a:gd name="T19" fmla="*/ 1294 h 14014"/>
                <a:gd name="T20" fmla="*/ 12827 w 14608"/>
                <a:gd name="T21" fmla="*/ 2422 h 14014"/>
                <a:gd name="T22" fmla="*/ 13727 w 14608"/>
                <a:gd name="T23" fmla="*/ 3667 h 14014"/>
                <a:gd name="T24" fmla="*/ 14332 w 14608"/>
                <a:gd name="T25" fmla="*/ 5089 h 14014"/>
                <a:gd name="T26" fmla="*/ 14599 w 14608"/>
                <a:gd name="T27" fmla="*/ 6647 h 14014"/>
                <a:gd name="T28" fmla="*/ 14496 w 14608"/>
                <a:gd name="T29" fmla="*/ 8249 h 14014"/>
                <a:gd name="T30" fmla="*/ 14036 w 14608"/>
                <a:gd name="T31" fmla="*/ 9737 h 14014"/>
                <a:gd name="T32" fmla="*/ 13262 w 14608"/>
                <a:gd name="T33" fmla="*/ 11066 h 14014"/>
                <a:gd name="T34" fmla="*/ 12085 w 14608"/>
                <a:gd name="T35" fmla="*/ 12307 h 14014"/>
                <a:gd name="T36" fmla="*/ 10787 w 14608"/>
                <a:gd name="T37" fmla="*/ 13170 h 14014"/>
                <a:gd name="T38" fmla="*/ 9305 w 14608"/>
                <a:gd name="T39" fmla="*/ 13749 h 14014"/>
                <a:gd name="T40" fmla="*/ 7681 w 14608"/>
                <a:gd name="T41" fmla="*/ 14005 h 14014"/>
                <a:gd name="T42" fmla="*/ 6014 w 14608"/>
                <a:gd name="T43" fmla="*/ 13907 h 14014"/>
                <a:gd name="T44" fmla="*/ 4464 w 14608"/>
                <a:gd name="T45" fmla="*/ 13466 h 14014"/>
                <a:gd name="T46" fmla="*/ 3079 w 14608"/>
                <a:gd name="T47" fmla="*/ 12724 h 14014"/>
                <a:gd name="T48" fmla="*/ 1784 w 14608"/>
                <a:gd name="T49" fmla="*/ 11596 h 14014"/>
                <a:gd name="T50" fmla="*/ 883 w 14608"/>
                <a:gd name="T51" fmla="*/ 10351 h 14014"/>
                <a:gd name="T52" fmla="*/ 278 w 14608"/>
                <a:gd name="T53" fmla="*/ 8928 h 14014"/>
                <a:gd name="T54" fmla="*/ 9 w 14608"/>
                <a:gd name="T55" fmla="*/ 7370 h 14014"/>
                <a:gd name="T56" fmla="*/ 142 w 14608"/>
                <a:gd name="T57" fmla="*/ 7361 h 14014"/>
                <a:gd name="T58" fmla="*/ 406 w 14608"/>
                <a:gd name="T59" fmla="*/ 8889 h 14014"/>
                <a:gd name="T60" fmla="*/ 999 w 14608"/>
                <a:gd name="T61" fmla="*/ 10283 h 14014"/>
                <a:gd name="T62" fmla="*/ 1881 w 14608"/>
                <a:gd name="T63" fmla="*/ 11506 h 14014"/>
                <a:gd name="T64" fmla="*/ 3153 w 14608"/>
                <a:gd name="T65" fmla="*/ 12613 h 14014"/>
                <a:gd name="T66" fmla="*/ 4513 w 14608"/>
                <a:gd name="T67" fmla="*/ 13342 h 14014"/>
                <a:gd name="T68" fmla="*/ 6035 w 14608"/>
                <a:gd name="T69" fmla="*/ 13775 h 14014"/>
                <a:gd name="T70" fmla="*/ 7673 w 14608"/>
                <a:gd name="T71" fmla="*/ 13872 h 14014"/>
                <a:gd name="T72" fmla="*/ 9268 w 14608"/>
                <a:gd name="T73" fmla="*/ 13621 h 14014"/>
                <a:gd name="T74" fmla="*/ 10724 w 14608"/>
                <a:gd name="T75" fmla="*/ 13052 h 14014"/>
                <a:gd name="T76" fmla="*/ 11999 w 14608"/>
                <a:gd name="T77" fmla="*/ 12206 h 14014"/>
                <a:gd name="T78" fmla="*/ 13154 w 14608"/>
                <a:gd name="T79" fmla="*/ 10987 h 14014"/>
                <a:gd name="T80" fmla="*/ 13913 w 14608"/>
                <a:gd name="T81" fmla="*/ 9684 h 14014"/>
                <a:gd name="T82" fmla="*/ 14365 w 14608"/>
                <a:gd name="T83" fmla="*/ 8226 h 14014"/>
                <a:gd name="T84" fmla="*/ 14466 w 14608"/>
                <a:gd name="T85" fmla="*/ 6656 h 14014"/>
                <a:gd name="T86" fmla="*/ 14204 w 14608"/>
                <a:gd name="T87" fmla="*/ 5129 h 14014"/>
                <a:gd name="T88" fmla="*/ 13612 w 14608"/>
                <a:gd name="T89" fmla="*/ 3735 h 14014"/>
                <a:gd name="T90" fmla="*/ 12729 w 14608"/>
                <a:gd name="T91" fmla="*/ 2512 h 14014"/>
                <a:gd name="T92" fmla="*/ 11458 w 14608"/>
                <a:gd name="T93" fmla="*/ 1405 h 14014"/>
                <a:gd name="T94" fmla="*/ 10099 w 14608"/>
                <a:gd name="T95" fmla="*/ 677 h 14014"/>
                <a:gd name="T96" fmla="*/ 8576 w 14608"/>
                <a:gd name="T97" fmla="*/ 243 h 14014"/>
                <a:gd name="T98" fmla="*/ 6936 w 14608"/>
                <a:gd name="T99" fmla="*/ 143 h 14014"/>
                <a:gd name="T100" fmla="*/ 5342 w 14608"/>
                <a:gd name="T101" fmla="*/ 395 h 14014"/>
                <a:gd name="T102" fmla="*/ 3887 w 14608"/>
                <a:gd name="T103" fmla="*/ 965 h 14014"/>
                <a:gd name="T104" fmla="*/ 2612 w 14608"/>
                <a:gd name="T105" fmla="*/ 1812 h 14014"/>
                <a:gd name="T106" fmla="*/ 1457 w 14608"/>
                <a:gd name="T107" fmla="*/ 3031 h 14014"/>
                <a:gd name="T108" fmla="*/ 698 w 14608"/>
                <a:gd name="T109" fmla="*/ 4334 h 14014"/>
                <a:gd name="T110" fmla="*/ 247 w 14608"/>
                <a:gd name="T111" fmla="*/ 5792 h 14014"/>
                <a:gd name="T112" fmla="*/ 47 w 14608"/>
                <a:gd name="T113" fmla="*/ 7072 h 14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608" h="14014">
                  <a:moveTo>
                    <a:pt x="89" y="6946"/>
                  </a:moveTo>
                  <a:lnTo>
                    <a:pt x="1" y="7008"/>
                  </a:lnTo>
                  <a:lnTo>
                    <a:pt x="4" y="6829"/>
                  </a:lnTo>
                  <a:lnTo>
                    <a:pt x="11" y="6649"/>
                  </a:lnTo>
                  <a:lnTo>
                    <a:pt x="22" y="6471"/>
                  </a:lnTo>
                  <a:lnTo>
                    <a:pt x="39" y="6293"/>
                  </a:lnTo>
                  <a:lnTo>
                    <a:pt x="60" y="6117"/>
                  </a:lnTo>
                  <a:lnTo>
                    <a:pt x="86" y="5942"/>
                  </a:lnTo>
                  <a:lnTo>
                    <a:pt x="115" y="5769"/>
                  </a:lnTo>
                  <a:lnTo>
                    <a:pt x="150" y="5597"/>
                  </a:lnTo>
                  <a:lnTo>
                    <a:pt x="188" y="5427"/>
                  </a:lnTo>
                  <a:lnTo>
                    <a:pt x="231" y="5258"/>
                  </a:lnTo>
                  <a:lnTo>
                    <a:pt x="278" y="5091"/>
                  </a:lnTo>
                  <a:lnTo>
                    <a:pt x="330" y="4925"/>
                  </a:lnTo>
                  <a:lnTo>
                    <a:pt x="385" y="4762"/>
                  </a:lnTo>
                  <a:lnTo>
                    <a:pt x="444" y="4600"/>
                  </a:lnTo>
                  <a:lnTo>
                    <a:pt x="508" y="4439"/>
                  </a:lnTo>
                  <a:lnTo>
                    <a:pt x="576" y="4281"/>
                  </a:lnTo>
                  <a:lnTo>
                    <a:pt x="647" y="4125"/>
                  </a:lnTo>
                  <a:lnTo>
                    <a:pt x="721" y="3971"/>
                  </a:lnTo>
                  <a:lnTo>
                    <a:pt x="801" y="3819"/>
                  </a:lnTo>
                  <a:lnTo>
                    <a:pt x="883" y="3669"/>
                  </a:lnTo>
                  <a:lnTo>
                    <a:pt x="969" y="3521"/>
                  </a:lnTo>
                  <a:lnTo>
                    <a:pt x="1059" y="3375"/>
                  </a:lnTo>
                  <a:lnTo>
                    <a:pt x="1152" y="3232"/>
                  </a:lnTo>
                  <a:lnTo>
                    <a:pt x="1249" y="3091"/>
                  </a:lnTo>
                  <a:lnTo>
                    <a:pt x="1349" y="2952"/>
                  </a:lnTo>
                  <a:lnTo>
                    <a:pt x="1453" y="2816"/>
                  </a:lnTo>
                  <a:lnTo>
                    <a:pt x="1559" y="2682"/>
                  </a:lnTo>
                  <a:lnTo>
                    <a:pt x="1669" y="2552"/>
                  </a:lnTo>
                  <a:lnTo>
                    <a:pt x="1783" y="2423"/>
                  </a:lnTo>
                  <a:lnTo>
                    <a:pt x="1899" y="2297"/>
                  </a:lnTo>
                  <a:lnTo>
                    <a:pt x="2019" y="2174"/>
                  </a:lnTo>
                  <a:lnTo>
                    <a:pt x="2141" y="2054"/>
                  </a:lnTo>
                  <a:lnTo>
                    <a:pt x="2394" y="1822"/>
                  </a:lnTo>
                  <a:lnTo>
                    <a:pt x="2526" y="1710"/>
                  </a:lnTo>
                  <a:lnTo>
                    <a:pt x="2659" y="1602"/>
                  </a:lnTo>
                  <a:lnTo>
                    <a:pt x="2796" y="1496"/>
                  </a:lnTo>
                  <a:lnTo>
                    <a:pt x="2935" y="1393"/>
                  </a:lnTo>
                  <a:lnTo>
                    <a:pt x="3077" y="1294"/>
                  </a:lnTo>
                  <a:lnTo>
                    <a:pt x="3221" y="1198"/>
                  </a:lnTo>
                  <a:lnTo>
                    <a:pt x="3369" y="1105"/>
                  </a:lnTo>
                  <a:lnTo>
                    <a:pt x="3518" y="1016"/>
                  </a:lnTo>
                  <a:lnTo>
                    <a:pt x="3669" y="930"/>
                  </a:lnTo>
                  <a:lnTo>
                    <a:pt x="3824" y="847"/>
                  </a:lnTo>
                  <a:lnTo>
                    <a:pt x="3980" y="768"/>
                  </a:lnTo>
                  <a:lnTo>
                    <a:pt x="4139" y="692"/>
                  </a:lnTo>
                  <a:lnTo>
                    <a:pt x="4299" y="620"/>
                  </a:lnTo>
                  <a:lnTo>
                    <a:pt x="4462" y="552"/>
                  </a:lnTo>
                  <a:lnTo>
                    <a:pt x="4627" y="487"/>
                  </a:lnTo>
                  <a:lnTo>
                    <a:pt x="4794" y="426"/>
                  </a:lnTo>
                  <a:lnTo>
                    <a:pt x="4962" y="369"/>
                  </a:lnTo>
                  <a:lnTo>
                    <a:pt x="5133" y="316"/>
                  </a:lnTo>
                  <a:lnTo>
                    <a:pt x="5305" y="267"/>
                  </a:lnTo>
                  <a:lnTo>
                    <a:pt x="5479" y="221"/>
                  </a:lnTo>
                  <a:lnTo>
                    <a:pt x="5655" y="180"/>
                  </a:lnTo>
                  <a:lnTo>
                    <a:pt x="5832" y="143"/>
                  </a:lnTo>
                  <a:lnTo>
                    <a:pt x="6011" y="110"/>
                  </a:lnTo>
                  <a:lnTo>
                    <a:pt x="6192" y="81"/>
                  </a:lnTo>
                  <a:lnTo>
                    <a:pt x="6374" y="57"/>
                  </a:lnTo>
                  <a:lnTo>
                    <a:pt x="6557" y="37"/>
                  </a:lnTo>
                  <a:lnTo>
                    <a:pt x="6742" y="21"/>
                  </a:lnTo>
                  <a:lnTo>
                    <a:pt x="6928" y="9"/>
                  </a:lnTo>
                  <a:lnTo>
                    <a:pt x="7115" y="2"/>
                  </a:lnTo>
                  <a:lnTo>
                    <a:pt x="7303" y="0"/>
                  </a:lnTo>
                  <a:lnTo>
                    <a:pt x="7494" y="5"/>
                  </a:lnTo>
                  <a:lnTo>
                    <a:pt x="7680" y="11"/>
                  </a:lnTo>
                  <a:lnTo>
                    <a:pt x="7866" y="22"/>
                  </a:lnTo>
                  <a:lnTo>
                    <a:pt x="8051" y="39"/>
                  </a:lnTo>
                  <a:lnTo>
                    <a:pt x="8235" y="59"/>
                  </a:lnTo>
                  <a:lnTo>
                    <a:pt x="8417" y="83"/>
                  </a:lnTo>
                  <a:lnTo>
                    <a:pt x="8597" y="112"/>
                  </a:lnTo>
                  <a:lnTo>
                    <a:pt x="8776" y="144"/>
                  </a:lnTo>
                  <a:lnTo>
                    <a:pt x="8954" y="181"/>
                  </a:lnTo>
                  <a:lnTo>
                    <a:pt x="9130" y="223"/>
                  </a:lnTo>
                  <a:lnTo>
                    <a:pt x="9304" y="268"/>
                  </a:lnTo>
                  <a:lnTo>
                    <a:pt x="9476" y="317"/>
                  </a:lnTo>
                  <a:lnTo>
                    <a:pt x="9647" y="370"/>
                  </a:lnTo>
                  <a:lnTo>
                    <a:pt x="9815" y="427"/>
                  </a:lnTo>
                  <a:lnTo>
                    <a:pt x="9982" y="488"/>
                  </a:lnTo>
                  <a:lnTo>
                    <a:pt x="10147" y="552"/>
                  </a:lnTo>
                  <a:lnTo>
                    <a:pt x="10310" y="620"/>
                  </a:lnTo>
                  <a:lnTo>
                    <a:pt x="10471" y="693"/>
                  </a:lnTo>
                  <a:lnTo>
                    <a:pt x="10629" y="768"/>
                  </a:lnTo>
                  <a:lnTo>
                    <a:pt x="10786" y="847"/>
                  </a:lnTo>
                  <a:lnTo>
                    <a:pt x="10940" y="930"/>
                  </a:lnTo>
                  <a:lnTo>
                    <a:pt x="11091" y="1015"/>
                  </a:lnTo>
                  <a:lnTo>
                    <a:pt x="11241" y="1105"/>
                  </a:lnTo>
                  <a:lnTo>
                    <a:pt x="11388" y="1197"/>
                  </a:lnTo>
                  <a:lnTo>
                    <a:pt x="11532" y="1294"/>
                  </a:lnTo>
                  <a:lnTo>
                    <a:pt x="11674" y="1393"/>
                  </a:lnTo>
                  <a:lnTo>
                    <a:pt x="11813" y="1495"/>
                  </a:lnTo>
                  <a:lnTo>
                    <a:pt x="11950" y="1601"/>
                  </a:lnTo>
                  <a:lnTo>
                    <a:pt x="12084" y="1710"/>
                  </a:lnTo>
                  <a:lnTo>
                    <a:pt x="12215" y="1821"/>
                  </a:lnTo>
                  <a:lnTo>
                    <a:pt x="12468" y="2052"/>
                  </a:lnTo>
                  <a:lnTo>
                    <a:pt x="12591" y="2173"/>
                  </a:lnTo>
                  <a:lnTo>
                    <a:pt x="12711" y="2296"/>
                  </a:lnTo>
                  <a:lnTo>
                    <a:pt x="12827" y="2422"/>
                  </a:lnTo>
                  <a:lnTo>
                    <a:pt x="12940" y="2550"/>
                  </a:lnTo>
                  <a:lnTo>
                    <a:pt x="13050" y="2681"/>
                  </a:lnTo>
                  <a:lnTo>
                    <a:pt x="13157" y="2815"/>
                  </a:lnTo>
                  <a:lnTo>
                    <a:pt x="13261" y="2951"/>
                  </a:lnTo>
                  <a:lnTo>
                    <a:pt x="13361" y="3089"/>
                  </a:lnTo>
                  <a:lnTo>
                    <a:pt x="13458" y="3231"/>
                  </a:lnTo>
                  <a:lnTo>
                    <a:pt x="13551" y="3373"/>
                  </a:lnTo>
                  <a:lnTo>
                    <a:pt x="13641" y="3520"/>
                  </a:lnTo>
                  <a:lnTo>
                    <a:pt x="13727" y="3667"/>
                  </a:lnTo>
                  <a:lnTo>
                    <a:pt x="13809" y="3817"/>
                  </a:lnTo>
                  <a:lnTo>
                    <a:pt x="13888" y="3969"/>
                  </a:lnTo>
                  <a:lnTo>
                    <a:pt x="13963" y="4123"/>
                  </a:lnTo>
                  <a:lnTo>
                    <a:pt x="14035" y="4280"/>
                  </a:lnTo>
                  <a:lnTo>
                    <a:pt x="14102" y="4438"/>
                  </a:lnTo>
                  <a:lnTo>
                    <a:pt x="14165" y="4598"/>
                  </a:lnTo>
                  <a:lnTo>
                    <a:pt x="14225" y="4760"/>
                  </a:lnTo>
                  <a:lnTo>
                    <a:pt x="14280" y="4924"/>
                  </a:lnTo>
                  <a:lnTo>
                    <a:pt x="14332" y="5089"/>
                  </a:lnTo>
                  <a:lnTo>
                    <a:pt x="14379" y="5256"/>
                  </a:lnTo>
                  <a:lnTo>
                    <a:pt x="14422" y="5425"/>
                  </a:lnTo>
                  <a:lnTo>
                    <a:pt x="14460" y="5595"/>
                  </a:lnTo>
                  <a:lnTo>
                    <a:pt x="14494" y="5767"/>
                  </a:lnTo>
                  <a:lnTo>
                    <a:pt x="14524" y="5941"/>
                  </a:lnTo>
                  <a:lnTo>
                    <a:pt x="14550" y="6115"/>
                  </a:lnTo>
                  <a:lnTo>
                    <a:pt x="14571" y="6291"/>
                  </a:lnTo>
                  <a:lnTo>
                    <a:pt x="14587" y="6468"/>
                  </a:lnTo>
                  <a:lnTo>
                    <a:pt x="14599" y="6647"/>
                  </a:lnTo>
                  <a:lnTo>
                    <a:pt x="14606" y="6827"/>
                  </a:lnTo>
                  <a:lnTo>
                    <a:pt x="14608" y="7008"/>
                  </a:lnTo>
                  <a:lnTo>
                    <a:pt x="14608" y="7188"/>
                  </a:lnTo>
                  <a:lnTo>
                    <a:pt x="14601" y="7369"/>
                  </a:lnTo>
                  <a:lnTo>
                    <a:pt x="14589" y="7547"/>
                  </a:lnTo>
                  <a:lnTo>
                    <a:pt x="14572" y="7725"/>
                  </a:lnTo>
                  <a:lnTo>
                    <a:pt x="14552" y="7901"/>
                  </a:lnTo>
                  <a:lnTo>
                    <a:pt x="14526" y="8076"/>
                  </a:lnTo>
                  <a:lnTo>
                    <a:pt x="14496" y="8249"/>
                  </a:lnTo>
                  <a:lnTo>
                    <a:pt x="14462" y="8421"/>
                  </a:lnTo>
                  <a:lnTo>
                    <a:pt x="14423" y="8591"/>
                  </a:lnTo>
                  <a:lnTo>
                    <a:pt x="14380" y="8760"/>
                  </a:lnTo>
                  <a:lnTo>
                    <a:pt x="14333" y="8927"/>
                  </a:lnTo>
                  <a:lnTo>
                    <a:pt x="14282" y="9093"/>
                  </a:lnTo>
                  <a:lnTo>
                    <a:pt x="14226" y="9256"/>
                  </a:lnTo>
                  <a:lnTo>
                    <a:pt x="14167" y="9418"/>
                  </a:lnTo>
                  <a:lnTo>
                    <a:pt x="14103" y="9579"/>
                  </a:lnTo>
                  <a:lnTo>
                    <a:pt x="14036" y="9737"/>
                  </a:lnTo>
                  <a:lnTo>
                    <a:pt x="13965" y="9893"/>
                  </a:lnTo>
                  <a:lnTo>
                    <a:pt x="13889" y="10047"/>
                  </a:lnTo>
                  <a:lnTo>
                    <a:pt x="13811" y="10199"/>
                  </a:lnTo>
                  <a:lnTo>
                    <a:pt x="13728" y="10349"/>
                  </a:lnTo>
                  <a:lnTo>
                    <a:pt x="13642" y="10497"/>
                  </a:lnTo>
                  <a:lnTo>
                    <a:pt x="13552" y="10643"/>
                  </a:lnTo>
                  <a:lnTo>
                    <a:pt x="13459" y="10786"/>
                  </a:lnTo>
                  <a:lnTo>
                    <a:pt x="13363" y="10927"/>
                  </a:lnTo>
                  <a:lnTo>
                    <a:pt x="13262" y="11066"/>
                  </a:lnTo>
                  <a:lnTo>
                    <a:pt x="13159" y="11202"/>
                  </a:lnTo>
                  <a:lnTo>
                    <a:pt x="13052" y="11336"/>
                  </a:lnTo>
                  <a:lnTo>
                    <a:pt x="12941" y="11466"/>
                  </a:lnTo>
                  <a:lnTo>
                    <a:pt x="12829" y="11595"/>
                  </a:lnTo>
                  <a:lnTo>
                    <a:pt x="12712" y="11721"/>
                  </a:lnTo>
                  <a:lnTo>
                    <a:pt x="12593" y="11844"/>
                  </a:lnTo>
                  <a:lnTo>
                    <a:pt x="12470" y="11964"/>
                  </a:lnTo>
                  <a:lnTo>
                    <a:pt x="12217" y="12195"/>
                  </a:lnTo>
                  <a:lnTo>
                    <a:pt x="12085" y="12307"/>
                  </a:lnTo>
                  <a:lnTo>
                    <a:pt x="11951" y="12416"/>
                  </a:lnTo>
                  <a:lnTo>
                    <a:pt x="11815" y="12522"/>
                  </a:lnTo>
                  <a:lnTo>
                    <a:pt x="11675" y="12624"/>
                  </a:lnTo>
                  <a:lnTo>
                    <a:pt x="11534" y="12723"/>
                  </a:lnTo>
                  <a:lnTo>
                    <a:pt x="11389" y="12819"/>
                  </a:lnTo>
                  <a:lnTo>
                    <a:pt x="11242" y="12912"/>
                  </a:lnTo>
                  <a:lnTo>
                    <a:pt x="11093" y="13001"/>
                  </a:lnTo>
                  <a:lnTo>
                    <a:pt x="10941" y="13087"/>
                  </a:lnTo>
                  <a:lnTo>
                    <a:pt x="10787" y="13170"/>
                  </a:lnTo>
                  <a:lnTo>
                    <a:pt x="10631" y="13249"/>
                  </a:lnTo>
                  <a:lnTo>
                    <a:pt x="10472" y="13325"/>
                  </a:lnTo>
                  <a:lnTo>
                    <a:pt x="10311" y="13396"/>
                  </a:lnTo>
                  <a:lnTo>
                    <a:pt x="10148" y="13464"/>
                  </a:lnTo>
                  <a:lnTo>
                    <a:pt x="9983" y="13529"/>
                  </a:lnTo>
                  <a:lnTo>
                    <a:pt x="9817" y="13590"/>
                  </a:lnTo>
                  <a:lnTo>
                    <a:pt x="9648" y="13647"/>
                  </a:lnTo>
                  <a:lnTo>
                    <a:pt x="9477" y="13700"/>
                  </a:lnTo>
                  <a:lnTo>
                    <a:pt x="9305" y="13749"/>
                  </a:lnTo>
                  <a:lnTo>
                    <a:pt x="9131" y="13794"/>
                  </a:lnTo>
                  <a:lnTo>
                    <a:pt x="8955" y="13835"/>
                  </a:lnTo>
                  <a:lnTo>
                    <a:pt x="8777" y="13872"/>
                  </a:lnTo>
                  <a:lnTo>
                    <a:pt x="8598" y="13905"/>
                  </a:lnTo>
                  <a:lnTo>
                    <a:pt x="8417" y="13934"/>
                  </a:lnTo>
                  <a:lnTo>
                    <a:pt x="8235" y="13958"/>
                  </a:lnTo>
                  <a:lnTo>
                    <a:pt x="8052" y="13978"/>
                  </a:lnTo>
                  <a:lnTo>
                    <a:pt x="7867" y="13994"/>
                  </a:lnTo>
                  <a:lnTo>
                    <a:pt x="7681" y="14005"/>
                  </a:lnTo>
                  <a:lnTo>
                    <a:pt x="7494" y="14012"/>
                  </a:lnTo>
                  <a:lnTo>
                    <a:pt x="7305" y="14014"/>
                  </a:lnTo>
                  <a:lnTo>
                    <a:pt x="7118" y="14014"/>
                  </a:lnTo>
                  <a:lnTo>
                    <a:pt x="6931" y="14007"/>
                  </a:lnTo>
                  <a:lnTo>
                    <a:pt x="6744" y="13996"/>
                  </a:lnTo>
                  <a:lnTo>
                    <a:pt x="6560" y="13980"/>
                  </a:lnTo>
                  <a:lnTo>
                    <a:pt x="6376" y="13960"/>
                  </a:lnTo>
                  <a:lnTo>
                    <a:pt x="6195" y="13936"/>
                  </a:lnTo>
                  <a:lnTo>
                    <a:pt x="6014" y="13907"/>
                  </a:lnTo>
                  <a:lnTo>
                    <a:pt x="5835" y="13874"/>
                  </a:lnTo>
                  <a:lnTo>
                    <a:pt x="5657" y="13837"/>
                  </a:lnTo>
                  <a:lnTo>
                    <a:pt x="5482" y="13796"/>
                  </a:lnTo>
                  <a:lnTo>
                    <a:pt x="5307" y="13750"/>
                  </a:lnTo>
                  <a:lnTo>
                    <a:pt x="5135" y="13702"/>
                  </a:lnTo>
                  <a:lnTo>
                    <a:pt x="4965" y="13649"/>
                  </a:lnTo>
                  <a:lnTo>
                    <a:pt x="4796" y="13592"/>
                  </a:lnTo>
                  <a:lnTo>
                    <a:pt x="4629" y="13531"/>
                  </a:lnTo>
                  <a:lnTo>
                    <a:pt x="4464" y="13466"/>
                  </a:lnTo>
                  <a:lnTo>
                    <a:pt x="4301" y="13398"/>
                  </a:lnTo>
                  <a:lnTo>
                    <a:pt x="4141" y="13326"/>
                  </a:lnTo>
                  <a:lnTo>
                    <a:pt x="3982" y="13250"/>
                  </a:lnTo>
                  <a:lnTo>
                    <a:pt x="3825" y="13172"/>
                  </a:lnTo>
                  <a:lnTo>
                    <a:pt x="3671" y="13089"/>
                  </a:lnTo>
                  <a:lnTo>
                    <a:pt x="3520" y="13002"/>
                  </a:lnTo>
                  <a:lnTo>
                    <a:pt x="3370" y="12913"/>
                  </a:lnTo>
                  <a:lnTo>
                    <a:pt x="3223" y="12820"/>
                  </a:lnTo>
                  <a:lnTo>
                    <a:pt x="3079" y="12724"/>
                  </a:lnTo>
                  <a:lnTo>
                    <a:pt x="2937" y="12625"/>
                  </a:lnTo>
                  <a:lnTo>
                    <a:pt x="2797" y="12523"/>
                  </a:lnTo>
                  <a:lnTo>
                    <a:pt x="2661" y="12417"/>
                  </a:lnTo>
                  <a:lnTo>
                    <a:pt x="2527" y="12309"/>
                  </a:lnTo>
                  <a:lnTo>
                    <a:pt x="2396" y="12197"/>
                  </a:lnTo>
                  <a:lnTo>
                    <a:pt x="2142" y="11966"/>
                  </a:lnTo>
                  <a:lnTo>
                    <a:pt x="2020" y="11845"/>
                  </a:lnTo>
                  <a:lnTo>
                    <a:pt x="1900" y="11722"/>
                  </a:lnTo>
                  <a:lnTo>
                    <a:pt x="1784" y="11596"/>
                  </a:lnTo>
                  <a:lnTo>
                    <a:pt x="1670" y="11467"/>
                  </a:lnTo>
                  <a:lnTo>
                    <a:pt x="1560" y="11337"/>
                  </a:lnTo>
                  <a:lnTo>
                    <a:pt x="1453" y="11203"/>
                  </a:lnTo>
                  <a:lnTo>
                    <a:pt x="1350" y="11067"/>
                  </a:lnTo>
                  <a:lnTo>
                    <a:pt x="1250" y="10929"/>
                  </a:lnTo>
                  <a:lnTo>
                    <a:pt x="1153" y="10787"/>
                  </a:lnTo>
                  <a:lnTo>
                    <a:pt x="1060" y="10644"/>
                  </a:lnTo>
                  <a:lnTo>
                    <a:pt x="970" y="10499"/>
                  </a:lnTo>
                  <a:lnTo>
                    <a:pt x="883" y="10351"/>
                  </a:lnTo>
                  <a:lnTo>
                    <a:pt x="801" y="10201"/>
                  </a:lnTo>
                  <a:lnTo>
                    <a:pt x="722" y="10048"/>
                  </a:lnTo>
                  <a:lnTo>
                    <a:pt x="647" y="9894"/>
                  </a:lnTo>
                  <a:lnTo>
                    <a:pt x="575" y="9738"/>
                  </a:lnTo>
                  <a:lnTo>
                    <a:pt x="508" y="9580"/>
                  </a:lnTo>
                  <a:lnTo>
                    <a:pt x="445" y="9420"/>
                  </a:lnTo>
                  <a:lnTo>
                    <a:pt x="385" y="9257"/>
                  </a:lnTo>
                  <a:lnTo>
                    <a:pt x="329" y="9094"/>
                  </a:lnTo>
                  <a:lnTo>
                    <a:pt x="278" y="8928"/>
                  </a:lnTo>
                  <a:lnTo>
                    <a:pt x="231" y="8761"/>
                  </a:lnTo>
                  <a:lnTo>
                    <a:pt x="188" y="8592"/>
                  </a:lnTo>
                  <a:lnTo>
                    <a:pt x="149" y="8422"/>
                  </a:lnTo>
                  <a:lnTo>
                    <a:pt x="115" y="8250"/>
                  </a:lnTo>
                  <a:lnTo>
                    <a:pt x="85" y="8077"/>
                  </a:lnTo>
                  <a:lnTo>
                    <a:pt x="59" y="7902"/>
                  </a:lnTo>
                  <a:lnTo>
                    <a:pt x="38" y="7726"/>
                  </a:lnTo>
                  <a:lnTo>
                    <a:pt x="22" y="7549"/>
                  </a:lnTo>
                  <a:lnTo>
                    <a:pt x="9" y="7370"/>
                  </a:lnTo>
                  <a:lnTo>
                    <a:pt x="2" y="7190"/>
                  </a:lnTo>
                  <a:lnTo>
                    <a:pt x="0" y="7009"/>
                  </a:lnTo>
                  <a:cubicBezTo>
                    <a:pt x="0" y="6988"/>
                    <a:pt x="10" y="6967"/>
                    <a:pt x="27" y="6955"/>
                  </a:cubicBezTo>
                  <a:cubicBezTo>
                    <a:pt x="45" y="6942"/>
                    <a:pt x="67" y="6938"/>
                    <a:pt x="88" y="6945"/>
                  </a:cubicBezTo>
                  <a:lnTo>
                    <a:pt x="89" y="6946"/>
                  </a:lnTo>
                  <a:close/>
                  <a:moveTo>
                    <a:pt x="45" y="7072"/>
                  </a:moveTo>
                  <a:lnTo>
                    <a:pt x="133" y="7008"/>
                  </a:lnTo>
                  <a:lnTo>
                    <a:pt x="136" y="7185"/>
                  </a:lnTo>
                  <a:lnTo>
                    <a:pt x="142" y="7361"/>
                  </a:lnTo>
                  <a:lnTo>
                    <a:pt x="154" y="7536"/>
                  </a:lnTo>
                  <a:lnTo>
                    <a:pt x="171" y="7710"/>
                  </a:lnTo>
                  <a:lnTo>
                    <a:pt x="191" y="7883"/>
                  </a:lnTo>
                  <a:lnTo>
                    <a:pt x="216" y="8054"/>
                  </a:lnTo>
                  <a:lnTo>
                    <a:pt x="245" y="8224"/>
                  </a:lnTo>
                  <a:lnTo>
                    <a:pt x="279" y="8393"/>
                  </a:lnTo>
                  <a:lnTo>
                    <a:pt x="317" y="8560"/>
                  </a:lnTo>
                  <a:lnTo>
                    <a:pt x="359" y="8725"/>
                  </a:lnTo>
                  <a:lnTo>
                    <a:pt x="406" y="8889"/>
                  </a:lnTo>
                  <a:lnTo>
                    <a:pt x="456" y="9051"/>
                  </a:lnTo>
                  <a:lnTo>
                    <a:pt x="510" y="9211"/>
                  </a:lnTo>
                  <a:lnTo>
                    <a:pt x="568" y="9370"/>
                  </a:lnTo>
                  <a:lnTo>
                    <a:pt x="631" y="9527"/>
                  </a:lnTo>
                  <a:lnTo>
                    <a:pt x="697" y="9682"/>
                  </a:lnTo>
                  <a:lnTo>
                    <a:pt x="767" y="9836"/>
                  </a:lnTo>
                  <a:lnTo>
                    <a:pt x="840" y="9987"/>
                  </a:lnTo>
                  <a:lnTo>
                    <a:pt x="918" y="10136"/>
                  </a:lnTo>
                  <a:lnTo>
                    <a:pt x="999" y="10283"/>
                  </a:lnTo>
                  <a:lnTo>
                    <a:pt x="1083" y="10428"/>
                  </a:lnTo>
                  <a:lnTo>
                    <a:pt x="1171" y="10571"/>
                  </a:lnTo>
                  <a:lnTo>
                    <a:pt x="1263" y="10712"/>
                  </a:lnTo>
                  <a:lnTo>
                    <a:pt x="1358" y="10850"/>
                  </a:lnTo>
                  <a:lnTo>
                    <a:pt x="1456" y="10986"/>
                  </a:lnTo>
                  <a:lnTo>
                    <a:pt x="1558" y="11120"/>
                  </a:lnTo>
                  <a:lnTo>
                    <a:pt x="1662" y="11251"/>
                  </a:lnTo>
                  <a:lnTo>
                    <a:pt x="1771" y="11379"/>
                  </a:lnTo>
                  <a:lnTo>
                    <a:pt x="1881" y="11506"/>
                  </a:lnTo>
                  <a:lnTo>
                    <a:pt x="1996" y="11629"/>
                  </a:lnTo>
                  <a:lnTo>
                    <a:pt x="2113" y="11750"/>
                  </a:lnTo>
                  <a:lnTo>
                    <a:pt x="2232" y="11867"/>
                  </a:lnTo>
                  <a:lnTo>
                    <a:pt x="2482" y="12096"/>
                  </a:lnTo>
                  <a:lnTo>
                    <a:pt x="2611" y="12205"/>
                  </a:lnTo>
                  <a:lnTo>
                    <a:pt x="2742" y="12312"/>
                  </a:lnTo>
                  <a:lnTo>
                    <a:pt x="2876" y="12415"/>
                  </a:lnTo>
                  <a:lnTo>
                    <a:pt x="3013" y="12516"/>
                  </a:lnTo>
                  <a:lnTo>
                    <a:pt x="3153" y="12613"/>
                  </a:lnTo>
                  <a:lnTo>
                    <a:pt x="3295" y="12708"/>
                  </a:lnTo>
                  <a:lnTo>
                    <a:pt x="3439" y="12799"/>
                  </a:lnTo>
                  <a:lnTo>
                    <a:pt x="3585" y="12886"/>
                  </a:lnTo>
                  <a:lnTo>
                    <a:pt x="3735" y="12971"/>
                  </a:lnTo>
                  <a:lnTo>
                    <a:pt x="3885" y="13052"/>
                  </a:lnTo>
                  <a:lnTo>
                    <a:pt x="4039" y="13130"/>
                  </a:lnTo>
                  <a:lnTo>
                    <a:pt x="4195" y="13204"/>
                  </a:lnTo>
                  <a:lnTo>
                    <a:pt x="4353" y="13275"/>
                  </a:lnTo>
                  <a:lnTo>
                    <a:pt x="4513" y="13342"/>
                  </a:lnTo>
                  <a:lnTo>
                    <a:pt x="4674" y="13405"/>
                  </a:lnTo>
                  <a:lnTo>
                    <a:pt x="4838" y="13465"/>
                  </a:lnTo>
                  <a:lnTo>
                    <a:pt x="5004" y="13521"/>
                  </a:lnTo>
                  <a:lnTo>
                    <a:pt x="5172" y="13573"/>
                  </a:lnTo>
                  <a:lnTo>
                    <a:pt x="5341" y="13621"/>
                  </a:lnTo>
                  <a:lnTo>
                    <a:pt x="5512" y="13666"/>
                  </a:lnTo>
                  <a:lnTo>
                    <a:pt x="5685" y="13707"/>
                  </a:lnTo>
                  <a:lnTo>
                    <a:pt x="5859" y="13743"/>
                  </a:lnTo>
                  <a:lnTo>
                    <a:pt x="6035" y="13775"/>
                  </a:lnTo>
                  <a:lnTo>
                    <a:pt x="6212" y="13803"/>
                  </a:lnTo>
                  <a:lnTo>
                    <a:pt x="6391" y="13827"/>
                  </a:lnTo>
                  <a:lnTo>
                    <a:pt x="6571" y="13847"/>
                  </a:lnTo>
                  <a:lnTo>
                    <a:pt x="6752" y="13863"/>
                  </a:lnTo>
                  <a:lnTo>
                    <a:pt x="6935" y="13874"/>
                  </a:lnTo>
                  <a:lnTo>
                    <a:pt x="7119" y="13880"/>
                  </a:lnTo>
                  <a:lnTo>
                    <a:pt x="7304" y="13881"/>
                  </a:lnTo>
                  <a:lnTo>
                    <a:pt x="7489" y="13879"/>
                  </a:lnTo>
                  <a:lnTo>
                    <a:pt x="7673" y="13872"/>
                  </a:lnTo>
                  <a:lnTo>
                    <a:pt x="7856" y="13861"/>
                  </a:lnTo>
                  <a:lnTo>
                    <a:pt x="8038" y="13846"/>
                  </a:lnTo>
                  <a:lnTo>
                    <a:pt x="8218" y="13826"/>
                  </a:lnTo>
                  <a:lnTo>
                    <a:pt x="8396" y="13802"/>
                  </a:lnTo>
                  <a:lnTo>
                    <a:pt x="8574" y="13774"/>
                  </a:lnTo>
                  <a:lnTo>
                    <a:pt x="8750" y="13742"/>
                  </a:lnTo>
                  <a:lnTo>
                    <a:pt x="8924" y="13706"/>
                  </a:lnTo>
                  <a:lnTo>
                    <a:pt x="9097" y="13665"/>
                  </a:lnTo>
                  <a:lnTo>
                    <a:pt x="9268" y="13621"/>
                  </a:lnTo>
                  <a:lnTo>
                    <a:pt x="9438" y="13573"/>
                  </a:lnTo>
                  <a:lnTo>
                    <a:pt x="9605" y="13521"/>
                  </a:lnTo>
                  <a:lnTo>
                    <a:pt x="9771" y="13465"/>
                  </a:lnTo>
                  <a:lnTo>
                    <a:pt x="9935" y="13405"/>
                  </a:lnTo>
                  <a:lnTo>
                    <a:pt x="10097" y="13341"/>
                  </a:lnTo>
                  <a:lnTo>
                    <a:pt x="10257" y="13275"/>
                  </a:lnTo>
                  <a:lnTo>
                    <a:pt x="10414" y="13204"/>
                  </a:lnTo>
                  <a:lnTo>
                    <a:pt x="10570" y="13130"/>
                  </a:lnTo>
                  <a:lnTo>
                    <a:pt x="10724" y="13052"/>
                  </a:lnTo>
                  <a:lnTo>
                    <a:pt x="10875" y="12971"/>
                  </a:lnTo>
                  <a:lnTo>
                    <a:pt x="11024" y="12887"/>
                  </a:lnTo>
                  <a:lnTo>
                    <a:pt x="11171" y="12799"/>
                  </a:lnTo>
                  <a:lnTo>
                    <a:pt x="11315" y="12708"/>
                  </a:lnTo>
                  <a:lnTo>
                    <a:pt x="11457" y="12614"/>
                  </a:lnTo>
                  <a:lnTo>
                    <a:pt x="11597" y="12516"/>
                  </a:lnTo>
                  <a:lnTo>
                    <a:pt x="11733" y="12416"/>
                  </a:lnTo>
                  <a:lnTo>
                    <a:pt x="11867" y="12312"/>
                  </a:lnTo>
                  <a:lnTo>
                    <a:pt x="11999" y="12206"/>
                  </a:lnTo>
                  <a:lnTo>
                    <a:pt x="12127" y="12097"/>
                  </a:lnTo>
                  <a:lnTo>
                    <a:pt x="12377" y="11869"/>
                  </a:lnTo>
                  <a:lnTo>
                    <a:pt x="12497" y="11751"/>
                  </a:lnTo>
                  <a:lnTo>
                    <a:pt x="12614" y="11630"/>
                  </a:lnTo>
                  <a:lnTo>
                    <a:pt x="12728" y="11507"/>
                  </a:lnTo>
                  <a:lnTo>
                    <a:pt x="12839" y="11381"/>
                  </a:lnTo>
                  <a:lnTo>
                    <a:pt x="12947" y="11252"/>
                  </a:lnTo>
                  <a:lnTo>
                    <a:pt x="13052" y="11121"/>
                  </a:lnTo>
                  <a:lnTo>
                    <a:pt x="13154" y="10987"/>
                  </a:lnTo>
                  <a:lnTo>
                    <a:pt x="13252" y="10852"/>
                  </a:lnTo>
                  <a:lnTo>
                    <a:pt x="13347" y="10713"/>
                  </a:lnTo>
                  <a:lnTo>
                    <a:pt x="13439" y="10573"/>
                  </a:lnTo>
                  <a:lnTo>
                    <a:pt x="13527" y="10430"/>
                  </a:lnTo>
                  <a:lnTo>
                    <a:pt x="13612" y="10285"/>
                  </a:lnTo>
                  <a:lnTo>
                    <a:pt x="13692" y="10138"/>
                  </a:lnTo>
                  <a:lnTo>
                    <a:pt x="13770" y="9989"/>
                  </a:lnTo>
                  <a:lnTo>
                    <a:pt x="13843" y="9837"/>
                  </a:lnTo>
                  <a:lnTo>
                    <a:pt x="13913" y="9684"/>
                  </a:lnTo>
                  <a:lnTo>
                    <a:pt x="13980" y="9529"/>
                  </a:lnTo>
                  <a:lnTo>
                    <a:pt x="14042" y="9373"/>
                  </a:lnTo>
                  <a:lnTo>
                    <a:pt x="14100" y="9214"/>
                  </a:lnTo>
                  <a:lnTo>
                    <a:pt x="14154" y="9053"/>
                  </a:lnTo>
                  <a:lnTo>
                    <a:pt x="14205" y="8891"/>
                  </a:lnTo>
                  <a:lnTo>
                    <a:pt x="14251" y="8727"/>
                  </a:lnTo>
                  <a:lnTo>
                    <a:pt x="14293" y="8562"/>
                  </a:lnTo>
                  <a:lnTo>
                    <a:pt x="14331" y="8394"/>
                  </a:lnTo>
                  <a:lnTo>
                    <a:pt x="14365" y="8226"/>
                  </a:lnTo>
                  <a:lnTo>
                    <a:pt x="14394" y="8056"/>
                  </a:lnTo>
                  <a:lnTo>
                    <a:pt x="14419" y="7885"/>
                  </a:lnTo>
                  <a:lnTo>
                    <a:pt x="14440" y="7712"/>
                  </a:lnTo>
                  <a:lnTo>
                    <a:pt x="14456" y="7539"/>
                  </a:lnTo>
                  <a:lnTo>
                    <a:pt x="14467" y="7363"/>
                  </a:lnTo>
                  <a:lnTo>
                    <a:pt x="14474" y="7188"/>
                  </a:lnTo>
                  <a:lnTo>
                    <a:pt x="14475" y="7009"/>
                  </a:lnTo>
                  <a:lnTo>
                    <a:pt x="14473" y="6832"/>
                  </a:lnTo>
                  <a:lnTo>
                    <a:pt x="14466" y="6656"/>
                  </a:lnTo>
                  <a:lnTo>
                    <a:pt x="14455" y="6481"/>
                  </a:lnTo>
                  <a:lnTo>
                    <a:pt x="14438" y="6307"/>
                  </a:lnTo>
                  <a:lnTo>
                    <a:pt x="14418" y="6135"/>
                  </a:lnTo>
                  <a:lnTo>
                    <a:pt x="14393" y="5963"/>
                  </a:lnTo>
                  <a:lnTo>
                    <a:pt x="14364" y="5793"/>
                  </a:lnTo>
                  <a:lnTo>
                    <a:pt x="14330" y="5625"/>
                  </a:lnTo>
                  <a:lnTo>
                    <a:pt x="14292" y="5458"/>
                  </a:lnTo>
                  <a:lnTo>
                    <a:pt x="14250" y="5292"/>
                  </a:lnTo>
                  <a:lnTo>
                    <a:pt x="14204" y="5129"/>
                  </a:lnTo>
                  <a:lnTo>
                    <a:pt x="14154" y="4966"/>
                  </a:lnTo>
                  <a:lnTo>
                    <a:pt x="14100" y="4806"/>
                  </a:lnTo>
                  <a:lnTo>
                    <a:pt x="14042" y="4647"/>
                  </a:lnTo>
                  <a:lnTo>
                    <a:pt x="13979" y="4490"/>
                  </a:lnTo>
                  <a:lnTo>
                    <a:pt x="13913" y="4335"/>
                  </a:lnTo>
                  <a:lnTo>
                    <a:pt x="13844" y="4182"/>
                  </a:lnTo>
                  <a:lnTo>
                    <a:pt x="13770" y="4031"/>
                  </a:lnTo>
                  <a:lnTo>
                    <a:pt x="13693" y="3882"/>
                  </a:lnTo>
                  <a:lnTo>
                    <a:pt x="13612" y="3735"/>
                  </a:lnTo>
                  <a:lnTo>
                    <a:pt x="13527" y="3589"/>
                  </a:lnTo>
                  <a:lnTo>
                    <a:pt x="13439" y="3446"/>
                  </a:lnTo>
                  <a:lnTo>
                    <a:pt x="13347" y="3306"/>
                  </a:lnTo>
                  <a:lnTo>
                    <a:pt x="13253" y="3168"/>
                  </a:lnTo>
                  <a:lnTo>
                    <a:pt x="13154" y="3032"/>
                  </a:lnTo>
                  <a:lnTo>
                    <a:pt x="13053" y="2898"/>
                  </a:lnTo>
                  <a:lnTo>
                    <a:pt x="12948" y="2767"/>
                  </a:lnTo>
                  <a:lnTo>
                    <a:pt x="12840" y="2639"/>
                  </a:lnTo>
                  <a:lnTo>
                    <a:pt x="12729" y="2512"/>
                  </a:lnTo>
                  <a:lnTo>
                    <a:pt x="12615" y="2389"/>
                  </a:lnTo>
                  <a:lnTo>
                    <a:pt x="12498" y="2268"/>
                  </a:lnTo>
                  <a:lnTo>
                    <a:pt x="12379" y="2151"/>
                  </a:lnTo>
                  <a:lnTo>
                    <a:pt x="12129" y="1923"/>
                  </a:lnTo>
                  <a:lnTo>
                    <a:pt x="12000" y="1813"/>
                  </a:lnTo>
                  <a:lnTo>
                    <a:pt x="11869" y="1706"/>
                  </a:lnTo>
                  <a:lnTo>
                    <a:pt x="11734" y="1603"/>
                  </a:lnTo>
                  <a:lnTo>
                    <a:pt x="11598" y="1502"/>
                  </a:lnTo>
                  <a:lnTo>
                    <a:pt x="11458" y="1405"/>
                  </a:lnTo>
                  <a:lnTo>
                    <a:pt x="11317" y="1310"/>
                  </a:lnTo>
                  <a:lnTo>
                    <a:pt x="11172" y="1220"/>
                  </a:lnTo>
                  <a:lnTo>
                    <a:pt x="11026" y="1132"/>
                  </a:lnTo>
                  <a:lnTo>
                    <a:pt x="10876" y="1047"/>
                  </a:lnTo>
                  <a:lnTo>
                    <a:pt x="10725" y="966"/>
                  </a:lnTo>
                  <a:lnTo>
                    <a:pt x="10572" y="888"/>
                  </a:lnTo>
                  <a:lnTo>
                    <a:pt x="10416" y="814"/>
                  </a:lnTo>
                  <a:lnTo>
                    <a:pt x="10258" y="743"/>
                  </a:lnTo>
                  <a:lnTo>
                    <a:pt x="10099" y="677"/>
                  </a:lnTo>
                  <a:lnTo>
                    <a:pt x="9937" y="613"/>
                  </a:lnTo>
                  <a:lnTo>
                    <a:pt x="9773" y="553"/>
                  </a:lnTo>
                  <a:lnTo>
                    <a:pt x="9607" y="497"/>
                  </a:lnTo>
                  <a:lnTo>
                    <a:pt x="9440" y="445"/>
                  </a:lnTo>
                  <a:lnTo>
                    <a:pt x="9270" y="397"/>
                  </a:lnTo>
                  <a:lnTo>
                    <a:pt x="9099" y="352"/>
                  </a:lnTo>
                  <a:lnTo>
                    <a:pt x="8926" y="312"/>
                  </a:lnTo>
                  <a:lnTo>
                    <a:pt x="8752" y="276"/>
                  </a:lnTo>
                  <a:lnTo>
                    <a:pt x="8576" y="243"/>
                  </a:lnTo>
                  <a:lnTo>
                    <a:pt x="8399" y="215"/>
                  </a:lnTo>
                  <a:lnTo>
                    <a:pt x="8220" y="191"/>
                  </a:lnTo>
                  <a:lnTo>
                    <a:pt x="8040" y="171"/>
                  </a:lnTo>
                  <a:lnTo>
                    <a:pt x="7858" y="156"/>
                  </a:lnTo>
                  <a:lnTo>
                    <a:pt x="7676" y="145"/>
                  </a:lnTo>
                  <a:lnTo>
                    <a:pt x="7491" y="138"/>
                  </a:lnTo>
                  <a:lnTo>
                    <a:pt x="7305" y="133"/>
                  </a:lnTo>
                  <a:lnTo>
                    <a:pt x="7120" y="136"/>
                  </a:lnTo>
                  <a:lnTo>
                    <a:pt x="6936" y="143"/>
                  </a:lnTo>
                  <a:lnTo>
                    <a:pt x="6753" y="153"/>
                  </a:lnTo>
                  <a:lnTo>
                    <a:pt x="6572" y="169"/>
                  </a:lnTo>
                  <a:lnTo>
                    <a:pt x="6391" y="189"/>
                  </a:lnTo>
                  <a:lnTo>
                    <a:pt x="6213" y="213"/>
                  </a:lnTo>
                  <a:lnTo>
                    <a:pt x="6035" y="242"/>
                  </a:lnTo>
                  <a:lnTo>
                    <a:pt x="5860" y="274"/>
                  </a:lnTo>
                  <a:lnTo>
                    <a:pt x="5685" y="310"/>
                  </a:lnTo>
                  <a:lnTo>
                    <a:pt x="5513" y="350"/>
                  </a:lnTo>
                  <a:lnTo>
                    <a:pt x="5342" y="395"/>
                  </a:lnTo>
                  <a:lnTo>
                    <a:pt x="5172" y="444"/>
                  </a:lnTo>
                  <a:lnTo>
                    <a:pt x="5005" y="496"/>
                  </a:lnTo>
                  <a:lnTo>
                    <a:pt x="4839" y="552"/>
                  </a:lnTo>
                  <a:lnTo>
                    <a:pt x="4675" y="612"/>
                  </a:lnTo>
                  <a:lnTo>
                    <a:pt x="4514" y="675"/>
                  </a:lnTo>
                  <a:lnTo>
                    <a:pt x="4354" y="742"/>
                  </a:lnTo>
                  <a:lnTo>
                    <a:pt x="4196" y="813"/>
                  </a:lnTo>
                  <a:lnTo>
                    <a:pt x="4040" y="887"/>
                  </a:lnTo>
                  <a:lnTo>
                    <a:pt x="3887" y="965"/>
                  </a:lnTo>
                  <a:lnTo>
                    <a:pt x="3735" y="1045"/>
                  </a:lnTo>
                  <a:lnTo>
                    <a:pt x="3587" y="1130"/>
                  </a:lnTo>
                  <a:lnTo>
                    <a:pt x="3440" y="1218"/>
                  </a:lnTo>
                  <a:lnTo>
                    <a:pt x="3295" y="1309"/>
                  </a:lnTo>
                  <a:lnTo>
                    <a:pt x="3154" y="1404"/>
                  </a:lnTo>
                  <a:lnTo>
                    <a:pt x="3014" y="1501"/>
                  </a:lnTo>
                  <a:lnTo>
                    <a:pt x="2878" y="1601"/>
                  </a:lnTo>
                  <a:lnTo>
                    <a:pt x="2743" y="1705"/>
                  </a:lnTo>
                  <a:lnTo>
                    <a:pt x="2612" y="1812"/>
                  </a:lnTo>
                  <a:lnTo>
                    <a:pt x="2484" y="1921"/>
                  </a:lnTo>
                  <a:lnTo>
                    <a:pt x="2234" y="2149"/>
                  </a:lnTo>
                  <a:lnTo>
                    <a:pt x="2114" y="2267"/>
                  </a:lnTo>
                  <a:lnTo>
                    <a:pt x="1997" y="2388"/>
                  </a:lnTo>
                  <a:lnTo>
                    <a:pt x="1883" y="2511"/>
                  </a:lnTo>
                  <a:lnTo>
                    <a:pt x="1771" y="2637"/>
                  </a:lnTo>
                  <a:lnTo>
                    <a:pt x="1664" y="2765"/>
                  </a:lnTo>
                  <a:lnTo>
                    <a:pt x="1559" y="2897"/>
                  </a:lnTo>
                  <a:lnTo>
                    <a:pt x="1457" y="3031"/>
                  </a:lnTo>
                  <a:lnTo>
                    <a:pt x="1359" y="3166"/>
                  </a:lnTo>
                  <a:lnTo>
                    <a:pt x="1264" y="3304"/>
                  </a:lnTo>
                  <a:lnTo>
                    <a:pt x="1173" y="3445"/>
                  </a:lnTo>
                  <a:lnTo>
                    <a:pt x="1085" y="3588"/>
                  </a:lnTo>
                  <a:lnTo>
                    <a:pt x="1000" y="3733"/>
                  </a:lnTo>
                  <a:lnTo>
                    <a:pt x="919" y="3880"/>
                  </a:lnTo>
                  <a:lnTo>
                    <a:pt x="841" y="4029"/>
                  </a:lnTo>
                  <a:lnTo>
                    <a:pt x="768" y="4181"/>
                  </a:lnTo>
                  <a:lnTo>
                    <a:pt x="698" y="4334"/>
                  </a:lnTo>
                  <a:lnTo>
                    <a:pt x="632" y="4489"/>
                  </a:lnTo>
                  <a:lnTo>
                    <a:pt x="570" y="4645"/>
                  </a:lnTo>
                  <a:lnTo>
                    <a:pt x="512" y="4804"/>
                  </a:lnTo>
                  <a:lnTo>
                    <a:pt x="457" y="4965"/>
                  </a:lnTo>
                  <a:lnTo>
                    <a:pt x="407" y="5127"/>
                  </a:lnTo>
                  <a:lnTo>
                    <a:pt x="361" y="5291"/>
                  </a:lnTo>
                  <a:lnTo>
                    <a:pt x="318" y="5456"/>
                  </a:lnTo>
                  <a:lnTo>
                    <a:pt x="280" y="5624"/>
                  </a:lnTo>
                  <a:lnTo>
                    <a:pt x="247" y="5792"/>
                  </a:lnTo>
                  <a:lnTo>
                    <a:pt x="217" y="5962"/>
                  </a:lnTo>
                  <a:lnTo>
                    <a:pt x="192" y="6133"/>
                  </a:lnTo>
                  <a:lnTo>
                    <a:pt x="172" y="6306"/>
                  </a:lnTo>
                  <a:lnTo>
                    <a:pt x="155" y="6479"/>
                  </a:lnTo>
                  <a:lnTo>
                    <a:pt x="144" y="6655"/>
                  </a:lnTo>
                  <a:lnTo>
                    <a:pt x="137" y="6831"/>
                  </a:lnTo>
                  <a:lnTo>
                    <a:pt x="135" y="7010"/>
                  </a:lnTo>
                  <a:cubicBezTo>
                    <a:pt x="134" y="7031"/>
                    <a:pt x="124" y="7051"/>
                    <a:pt x="107" y="7063"/>
                  </a:cubicBezTo>
                  <a:cubicBezTo>
                    <a:pt x="89" y="7076"/>
                    <a:pt x="67" y="7079"/>
                    <a:pt x="47" y="7072"/>
                  </a:cubicBezTo>
                  <a:lnTo>
                    <a:pt x="45" y="7072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136" y="320"/>
              <a:ext cx="278" cy="215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2137" y="320"/>
              <a:ext cx="276" cy="21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136" y="320"/>
              <a:ext cx="278" cy="215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2128" y="314"/>
              <a:ext cx="294" cy="227"/>
            </a:xfrm>
            <a:custGeom>
              <a:avLst/>
              <a:gdLst>
                <a:gd name="T0" fmla="*/ 3 w 294"/>
                <a:gd name="T1" fmla="*/ 91 h 227"/>
                <a:gd name="T2" fmla="*/ 18 w 294"/>
                <a:gd name="T3" fmla="*/ 59 h 227"/>
                <a:gd name="T4" fmla="*/ 43 w 294"/>
                <a:gd name="T5" fmla="*/ 33 h 227"/>
                <a:gd name="T6" fmla="*/ 77 w 294"/>
                <a:gd name="T7" fmla="*/ 14 h 227"/>
                <a:gd name="T8" fmla="*/ 117 w 294"/>
                <a:gd name="T9" fmla="*/ 2 h 227"/>
                <a:gd name="T10" fmla="*/ 162 w 294"/>
                <a:gd name="T11" fmla="*/ 0 h 227"/>
                <a:gd name="T12" fmla="*/ 204 w 294"/>
                <a:gd name="T13" fmla="*/ 8 h 227"/>
                <a:gd name="T14" fmla="*/ 240 w 294"/>
                <a:gd name="T15" fmla="*/ 25 h 227"/>
                <a:gd name="T16" fmla="*/ 269 w 294"/>
                <a:gd name="T17" fmla="*/ 50 h 227"/>
                <a:gd name="T18" fmla="*/ 287 w 294"/>
                <a:gd name="T19" fmla="*/ 79 h 227"/>
                <a:gd name="T20" fmla="*/ 294 w 294"/>
                <a:gd name="T21" fmla="*/ 113 h 227"/>
                <a:gd name="T22" fmla="*/ 288 w 294"/>
                <a:gd name="T23" fmla="*/ 147 h 227"/>
                <a:gd name="T24" fmla="*/ 269 w 294"/>
                <a:gd name="T25" fmla="*/ 177 h 227"/>
                <a:gd name="T26" fmla="*/ 241 w 294"/>
                <a:gd name="T27" fmla="*/ 201 h 227"/>
                <a:gd name="T28" fmla="*/ 205 w 294"/>
                <a:gd name="T29" fmla="*/ 218 h 227"/>
                <a:gd name="T30" fmla="*/ 163 w 294"/>
                <a:gd name="T31" fmla="*/ 226 h 227"/>
                <a:gd name="T32" fmla="*/ 118 w 294"/>
                <a:gd name="T33" fmla="*/ 225 h 227"/>
                <a:gd name="T34" fmla="*/ 78 w 294"/>
                <a:gd name="T35" fmla="*/ 213 h 227"/>
                <a:gd name="T36" fmla="*/ 44 w 294"/>
                <a:gd name="T37" fmla="*/ 194 h 227"/>
                <a:gd name="T38" fmla="*/ 18 w 294"/>
                <a:gd name="T39" fmla="*/ 168 h 227"/>
                <a:gd name="T40" fmla="*/ 3 w 294"/>
                <a:gd name="T41" fmla="*/ 137 h 227"/>
                <a:gd name="T42" fmla="*/ 18 w 294"/>
                <a:gd name="T43" fmla="*/ 123 h 227"/>
                <a:gd name="T44" fmla="*/ 28 w 294"/>
                <a:gd name="T45" fmla="*/ 152 h 227"/>
                <a:gd name="T46" fmla="*/ 47 w 294"/>
                <a:gd name="T47" fmla="*/ 177 h 227"/>
                <a:gd name="T48" fmla="*/ 75 w 294"/>
                <a:gd name="T49" fmla="*/ 196 h 227"/>
                <a:gd name="T50" fmla="*/ 108 w 294"/>
                <a:gd name="T51" fmla="*/ 209 h 227"/>
                <a:gd name="T52" fmla="*/ 147 w 294"/>
                <a:gd name="T53" fmla="*/ 214 h 227"/>
                <a:gd name="T54" fmla="*/ 185 w 294"/>
                <a:gd name="T55" fmla="*/ 209 h 227"/>
                <a:gd name="T56" fmla="*/ 219 w 294"/>
                <a:gd name="T57" fmla="*/ 197 h 227"/>
                <a:gd name="T58" fmla="*/ 247 w 294"/>
                <a:gd name="T59" fmla="*/ 177 h 227"/>
                <a:gd name="T60" fmla="*/ 266 w 294"/>
                <a:gd name="T61" fmla="*/ 153 h 227"/>
                <a:gd name="T62" fmla="*/ 276 w 294"/>
                <a:gd name="T63" fmla="*/ 124 h 227"/>
                <a:gd name="T64" fmla="*/ 274 w 294"/>
                <a:gd name="T65" fmla="*/ 94 h 227"/>
                <a:gd name="T66" fmla="*/ 261 w 294"/>
                <a:gd name="T67" fmla="*/ 66 h 227"/>
                <a:gd name="T68" fmla="*/ 239 w 294"/>
                <a:gd name="T69" fmla="*/ 43 h 227"/>
                <a:gd name="T70" fmla="*/ 209 w 294"/>
                <a:gd name="T71" fmla="*/ 25 h 227"/>
                <a:gd name="T72" fmla="*/ 174 w 294"/>
                <a:gd name="T73" fmla="*/ 15 h 227"/>
                <a:gd name="T74" fmla="*/ 134 w 294"/>
                <a:gd name="T75" fmla="*/ 14 h 227"/>
                <a:gd name="T76" fmla="*/ 97 w 294"/>
                <a:gd name="T77" fmla="*/ 21 h 227"/>
                <a:gd name="T78" fmla="*/ 65 w 294"/>
                <a:gd name="T79" fmla="*/ 36 h 227"/>
                <a:gd name="T80" fmla="*/ 40 w 294"/>
                <a:gd name="T81" fmla="*/ 57 h 227"/>
                <a:gd name="T82" fmla="*/ 24 w 294"/>
                <a:gd name="T83" fmla="*/ 83 h 227"/>
                <a:gd name="T84" fmla="*/ 18 w 294"/>
                <a:gd name="T85" fmla="*/ 11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4" h="227">
                  <a:moveTo>
                    <a:pt x="0" y="114"/>
                  </a:moveTo>
                  <a:lnTo>
                    <a:pt x="1" y="102"/>
                  </a:lnTo>
                  <a:lnTo>
                    <a:pt x="3" y="91"/>
                  </a:lnTo>
                  <a:lnTo>
                    <a:pt x="7" y="80"/>
                  </a:lnTo>
                  <a:lnTo>
                    <a:pt x="12" y="69"/>
                  </a:lnTo>
                  <a:lnTo>
                    <a:pt x="18" y="59"/>
                  </a:lnTo>
                  <a:lnTo>
                    <a:pt x="25" y="50"/>
                  </a:lnTo>
                  <a:lnTo>
                    <a:pt x="34" y="41"/>
                  </a:lnTo>
                  <a:lnTo>
                    <a:pt x="43" y="33"/>
                  </a:lnTo>
                  <a:lnTo>
                    <a:pt x="54" y="26"/>
                  </a:lnTo>
                  <a:lnTo>
                    <a:pt x="65" y="19"/>
                  </a:lnTo>
                  <a:lnTo>
                    <a:pt x="77" y="14"/>
                  </a:lnTo>
                  <a:lnTo>
                    <a:pt x="90" y="9"/>
                  </a:lnTo>
                  <a:lnTo>
                    <a:pt x="103" y="5"/>
                  </a:lnTo>
                  <a:lnTo>
                    <a:pt x="117" y="2"/>
                  </a:lnTo>
                  <a:lnTo>
                    <a:pt x="132" y="0"/>
                  </a:lnTo>
                  <a:lnTo>
                    <a:pt x="147" y="0"/>
                  </a:lnTo>
                  <a:lnTo>
                    <a:pt x="162" y="0"/>
                  </a:lnTo>
                  <a:lnTo>
                    <a:pt x="176" y="2"/>
                  </a:lnTo>
                  <a:lnTo>
                    <a:pt x="191" y="5"/>
                  </a:lnTo>
                  <a:lnTo>
                    <a:pt x="204" y="8"/>
                  </a:lnTo>
                  <a:lnTo>
                    <a:pt x="217" y="13"/>
                  </a:lnTo>
                  <a:lnTo>
                    <a:pt x="229" y="19"/>
                  </a:lnTo>
                  <a:lnTo>
                    <a:pt x="240" y="25"/>
                  </a:lnTo>
                  <a:lnTo>
                    <a:pt x="251" y="33"/>
                  </a:lnTo>
                  <a:lnTo>
                    <a:pt x="260" y="41"/>
                  </a:lnTo>
                  <a:lnTo>
                    <a:pt x="269" y="50"/>
                  </a:lnTo>
                  <a:lnTo>
                    <a:pt x="276" y="59"/>
                  </a:lnTo>
                  <a:lnTo>
                    <a:pt x="282" y="69"/>
                  </a:lnTo>
                  <a:lnTo>
                    <a:pt x="287" y="79"/>
                  </a:lnTo>
                  <a:lnTo>
                    <a:pt x="291" y="90"/>
                  </a:lnTo>
                  <a:lnTo>
                    <a:pt x="293" y="101"/>
                  </a:lnTo>
                  <a:lnTo>
                    <a:pt x="294" y="113"/>
                  </a:lnTo>
                  <a:lnTo>
                    <a:pt x="293" y="125"/>
                  </a:lnTo>
                  <a:lnTo>
                    <a:pt x="291" y="136"/>
                  </a:lnTo>
                  <a:lnTo>
                    <a:pt x="288" y="147"/>
                  </a:lnTo>
                  <a:lnTo>
                    <a:pt x="283" y="157"/>
                  </a:lnTo>
                  <a:lnTo>
                    <a:pt x="277" y="167"/>
                  </a:lnTo>
                  <a:lnTo>
                    <a:pt x="269" y="177"/>
                  </a:lnTo>
                  <a:lnTo>
                    <a:pt x="261" y="185"/>
                  </a:lnTo>
                  <a:lnTo>
                    <a:pt x="251" y="193"/>
                  </a:lnTo>
                  <a:lnTo>
                    <a:pt x="241" y="201"/>
                  </a:lnTo>
                  <a:lnTo>
                    <a:pt x="230" y="207"/>
                  </a:lnTo>
                  <a:lnTo>
                    <a:pt x="218" y="213"/>
                  </a:lnTo>
                  <a:lnTo>
                    <a:pt x="205" y="218"/>
                  </a:lnTo>
                  <a:lnTo>
                    <a:pt x="191" y="222"/>
                  </a:lnTo>
                  <a:lnTo>
                    <a:pt x="177" y="225"/>
                  </a:lnTo>
                  <a:lnTo>
                    <a:pt x="163" y="226"/>
                  </a:lnTo>
                  <a:lnTo>
                    <a:pt x="148" y="227"/>
                  </a:lnTo>
                  <a:lnTo>
                    <a:pt x="133" y="226"/>
                  </a:lnTo>
                  <a:lnTo>
                    <a:pt x="118" y="225"/>
                  </a:lnTo>
                  <a:lnTo>
                    <a:pt x="104" y="222"/>
                  </a:lnTo>
                  <a:lnTo>
                    <a:pt x="90" y="218"/>
                  </a:lnTo>
                  <a:lnTo>
                    <a:pt x="78" y="213"/>
                  </a:lnTo>
                  <a:lnTo>
                    <a:pt x="65" y="208"/>
                  </a:lnTo>
                  <a:lnTo>
                    <a:pt x="54" y="201"/>
                  </a:lnTo>
                  <a:lnTo>
                    <a:pt x="44" y="194"/>
                  </a:lnTo>
                  <a:lnTo>
                    <a:pt x="34" y="186"/>
                  </a:lnTo>
                  <a:lnTo>
                    <a:pt x="26" y="177"/>
                  </a:lnTo>
                  <a:lnTo>
                    <a:pt x="18" y="168"/>
                  </a:lnTo>
                  <a:lnTo>
                    <a:pt x="12" y="158"/>
                  </a:lnTo>
                  <a:lnTo>
                    <a:pt x="7" y="147"/>
                  </a:lnTo>
                  <a:lnTo>
                    <a:pt x="3" y="137"/>
                  </a:lnTo>
                  <a:lnTo>
                    <a:pt x="1" y="125"/>
                  </a:lnTo>
                  <a:lnTo>
                    <a:pt x="0" y="114"/>
                  </a:lnTo>
                  <a:close/>
                  <a:moveTo>
                    <a:pt x="18" y="123"/>
                  </a:moveTo>
                  <a:lnTo>
                    <a:pt x="20" y="133"/>
                  </a:lnTo>
                  <a:lnTo>
                    <a:pt x="23" y="143"/>
                  </a:lnTo>
                  <a:lnTo>
                    <a:pt x="28" y="152"/>
                  </a:lnTo>
                  <a:lnTo>
                    <a:pt x="33" y="161"/>
                  </a:lnTo>
                  <a:lnTo>
                    <a:pt x="40" y="169"/>
                  </a:lnTo>
                  <a:lnTo>
                    <a:pt x="47" y="177"/>
                  </a:lnTo>
                  <a:lnTo>
                    <a:pt x="55" y="184"/>
                  </a:lnTo>
                  <a:lnTo>
                    <a:pt x="65" y="190"/>
                  </a:lnTo>
                  <a:lnTo>
                    <a:pt x="75" y="196"/>
                  </a:lnTo>
                  <a:lnTo>
                    <a:pt x="85" y="201"/>
                  </a:lnTo>
                  <a:lnTo>
                    <a:pt x="96" y="206"/>
                  </a:lnTo>
                  <a:lnTo>
                    <a:pt x="108" y="209"/>
                  </a:lnTo>
                  <a:lnTo>
                    <a:pt x="121" y="211"/>
                  </a:lnTo>
                  <a:lnTo>
                    <a:pt x="133" y="213"/>
                  </a:lnTo>
                  <a:lnTo>
                    <a:pt x="147" y="214"/>
                  </a:lnTo>
                  <a:lnTo>
                    <a:pt x="160" y="213"/>
                  </a:lnTo>
                  <a:lnTo>
                    <a:pt x="173" y="212"/>
                  </a:lnTo>
                  <a:lnTo>
                    <a:pt x="185" y="209"/>
                  </a:lnTo>
                  <a:lnTo>
                    <a:pt x="197" y="206"/>
                  </a:lnTo>
                  <a:lnTo>
                    <a:pt x="209" y="202"/>
                  </a:lnTo>
                  <a:lnTo>
                    <a:pt x="219" y="197"/>
                  </a:lnTo>
                  <a:lnTo>
                    <a:pt x="229" y="191"/>
                  </a:lnTo>
                  <a:lnTo>
                    <a:pt x="238" y="184"/>
                  </a:lnTo>
                  <a:lnTo>
                    <a:pt x="247" y="177"/>
                  </a:lnTo>
                  <a:lnTo>
                    <a:pt x="254" y="170"/>
                  </a:lnTo>
                  <a:lnTo>
                    <a:pt x="261" y="161"/>
                  </a:lnTo>
                  <a:lnTo>
                    <a:pt x="266" y="153"/>
                  </a:lnTo>
                  <a:lnTo>
                    <a:pt x="271" y="143"/>
                  </a:lnTo>
                  <a:lnTo>
                    <a:pt x="274" y="134"/>
                  </a:lnTo>
                  <a:lnTo>
                    <a:pt x="276" y="124"/>
                  </a:lnTo>
                  <a:lnTo>
                    <a:pt x="277" y="114"/>
                  </a:lnTo>
                  <a:lnTo>
                    <a:pt x="276" y="103"/>
                  </a:lnTo>
                  <a:lnTo>
                    <a:pt x="274" y="94"/>
                  </a:lnTo>
                  <a:lnTo>
                    <a:pt x="271" y="84"/>
                  </a:lnTo>
                  <a:lnTo>
                    <a:pt x="267" y="75"/>
                  </a:lnTo>
                  <a:lnTo>
                    <a:pt x="261" y="66"/>
                  </a:lnTo>
                  <a:lnTo>
                    <a:pt x="255" y="58"/>
                  </a:lnTo>
                  <a:lnTo>
                    <a:pt x="247" y="50"/>
                  </a:lnTo>
                  <a:lnTo>
                    <a:pt x="239" y="43"/>
                  </a:lnTo>
                  <a:lnTo>
                    <a:pt x="230" y="36"/>
                  </a:lnTo>
                  <a:lnTo>
                    <a:pt x="220" y="30"/>
                  </a:lnTo>
                  <a:lnTo>
                    <a:pt x="209" y="25"/>
                  </a:lnTo>
                  <a:lnTo>
                    <a:pt x="198" y="21"/>
                  </a:lnTo>
                  <a:lnTo>
                    <a:pt x="186" y="18"/>
                  </a:lnTo>
                  <a:lnTo>
                    <a:pt x="174" y="15"/>
                  </a:lnTo>
                  <a:lnTo>
                    <a:pt x="161" y="14"/>
                  </a:lnTo>
                  <a:lnTo>
                    <a:pt x="148" y="13"/>
                  </a:lnTo>
                  <a:lnTo>
                    <a:pt x="134" y="14"/>
                  </a:lnTo>
                  <a:lnTo>
                    <a:pt x="122" y="15"/>
                  </a:lnTo>
                  <a:lnTo>
                    <a:pt x="109" y="18"/>
                  </a:lnTo>
                  <a:lnTo>
                    <a:pt x="97" y="21"/>
                  </a:lnTo>
                  <a:lnTo>
                    <a:pt x="86" y="25"/>
                  </a:lnTo>
                  <a:lnTo>
                    <a:pt x="75" y="30"/>
                  </a:lnTo>
                  <a:lnTo>
                    <a:pt x="65" y="36"/>
                  </a:lnTo>
                  <a:lnTo>
                    <a:pt x="56" y="42"/>
                  </a:lnTo>
                  <a:lnTo>
                    <a:pt x="48" y="49"/>
                  </a:lnTo>
                  <a:lnTo>
                    <a:pt x="40" y="57"/>
                  </a:lnTo>
                  <a:lnTo>
                    <a:pt x="34" y="65"/>
                  </a:lnTo>
                  <a:lnTo>
                    <a:pt x="28" y="74"/>
                  </a:lnTo>
                  <a:lnTo>
                    <a:pt x="24" y="83"/>
                  </a:lnTo>
                  <a:lnTo>
                    <a:pt x="20" y="93"/>
                  </a:lnTo>
                  <a:lnTo>
                    <a:pt x="18" y="103"/>
                  </a:lnTo>
                  <a:lnTo>
                    <a:pt x="18" y="113"/>
                  </a:lnTo>
                  <a:lnTo>
                    <a:pt x="18" y="123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276" y="364"/>
              <a:ext cx="5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 VERBE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276" y="549"/>
              <a:ext cx="57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est </a:t>
              </a: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non eff</a:t>
              </a: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açable.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2276" y="662"/>
              <a:ext cx="71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peut être </a:t>
              </a: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encadré</a:t>
              </a: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par 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215" y="662"/>
              <a:ext cx="38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ne...pas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518" y="662"/>
              <a:ext cx="8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276" y="776"/>
              <a:ext cx="65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se conjugue.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2276" y="889"/>
              <a:ext cx="162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varie selon la personne, le nombre,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276" y="969"/>
              <a:ext cx="88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 temps, le mode...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1702" y="1449"/>
              <a:ext cx="1945" cy="1394"/>
            </a:xfrm>
            <a:prstGeom prst="rect">
              <a:avLst/>
            </a:prstGeom>
            <a:solidFill>
              <a:srgbClr val="806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1703" y="1449"/>
              <a:ext cx="1944" cy="139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1702" y="1449"/>
              <a:ext cx="1945" cy="1394"/>
            </a:xfrm>
            <a:prstGeom prst="rect">
              <a:avLst/>
            </a:prstGeom>
            <a:solidFill>
              <a:srgbClr val="806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5" name="Freeform 25"/>
            <p:cNvSpPr>
              <a:spLocks noEditPoints="1"/>
            </p:cNvSpPr>
            <p:nvPr/>
          </p:nvSpPr>
          <p:spPr bwMode="auto">
            <a:xfrm>
              <a:off x="1694" y="1442"/>
              <a:ext cx="1961" cy="1407"/>
            </a:xfrm>
            <a:custGeom>
              <a:avLst/>
              <a:gdLst>
                <a:gd name="T0" fmla="*/ 119 w 15030"/>
                <a:gd name="T1" fmla="*/ 5733 h 13928"/>
                <a:gd name="T2" fmla="*/ 593 w 15030"/>
                <a:gd name="T3" fmla="*/ 4254 h 13928"/>
                <a:gd name="T4" fmla="*/ 1389 w 15030"/>
                <a:gd name="T5" fmla="*/ 2933 h 13928"/>
                <a:gd name="T6" fmla="*/ 2464 w 15030"/>
                <a:gd name="T7" fmla="*/ 1809 h 13928"/>
                <a:gd name="T8" fmla="*/ 3776 w 15030"/>
                <a:gd name="T9" fmla="*/ 923 h 13928"/>
                <a:gd name="T10" fmla="*/ 5281 w 15030"/>
                <a:gd name="T11" fmla="*/ 314 h 13928"/>
                <a:gd name="T12" fmla="*/ 6936 w 15030"/>
                <a:gd name="T13" fmla="*/ 21 h 13928"/>
                <a:gd name="T14" fmla="*/ 8659 w 15030"/>
                <a:gd name="T15" fmla="*/ 82 h 13928"/>
                <a:gd name="T16" fmla="*/ 10269 w 15030"/>
                <a:gd name="T17" fmla="*/ 484 h 13928"/>
                <a:gd name="T18" fmla="*/ 11715 w 15030"/>
                <a:gd name="T19" fmla="*/ 1190 h 13928"/>
                <a:gd name="T20" fmla="*/ 12953 w 15030"/>
                <a:gd name="T21" fmla="*/ 2159 h 13928"/>
                <a:gd name="T22" fmla="*/ 13941 w 15030"/>
                <a:gd name="T23" fmla="*/ 3352 h 13928"/>
                <a:gd name="T24" fmla="*/ 14635 w 15030"/>
                <a:gd name="T25" fmla="*/ 4729 h 13928"/>
                <a:gd name="T26" fmla="*/ 14992 w 15030"/>
                <a:gd name="T27" fmla="*/ 6251 h 13928"/>
                <a:gd name="T28" fmla="*/ 14971 w 15030"/>
                <a:gd name="T29" fmla="*/ 7852 h 13928"/>
                <a:gd name="T30" fmla="*/ 14575 w 15030"/>
                <a:gd name="T31" fmla="*/ 9361 h 13928"/>
                <a:gd name="T32" fmla="*/ 13846 w 15030"/>
                <a:gd name="T33" fmla="*/ 10720 h 13928"/>
                <a:gd name="T34" fmla="*/ 12828 w 15030"/>
                <a:gd name="T35" fmla="*/ 11891 h 13928"/>
                <a:gd name="T36" fmla="*/ 11565 w 15030"/>
                <a:gd name="T37" fmla="*/ 12832 h 13928"/>
                <a:gd name="T38" fmla="*/ 10098 w 15030"/>
                <a:gd name="T39" fmla="*/ 13506 h 13928"/>
                <a:gd name="T40" fmla="*/ 8471 w 15030"/>
                <a:gd name="T41" fmla="*/ 13873 h 13928"/>
                <a:gd name="T42" fmla="*/ 6749 w 15030"/>
                <a:gd name="T43" fmla="*/ 13893 h 13928"/>
                <a:gd name="T44" fmla="*/ 5108 w 15030"/>
                <a:gd name="T45" fmla="*/ 13564 h 13928"/>
                <a:gd name="T46" fmla="*/ 3622 w 15030"/>
                <a:gd name="T47" fmla="*/ 12922 h 13928"/>
                <a:gd name="T48" fmla="*/ 2334 w 15030"/>
                <a:gd name="T49" fmla="*/ 12009 h 13928"/>
                <a:gd name="T50" fmla="*/ 1287 w 15030"/>
                <a:gd name="T51" fmla="*/ 10861 h 13928"/>
                <a:gd name="T52" fmla="*/ 523 w 15030"/>
                <a:gd name="T53" fmla="*/ 9520 h 13928"/>
                <a:gd name="T54" fmla="*/ 87 w 15030"/>
                <a:gd name="T55" fmla="*/ 8026 h 13928"/>
                <a:gd name="T56" fmla="*/ 123 w 15030"/>
                <a:gd name="T57" fmla="*/ 6928 h 13928"/>
                <a:gd name="T58" fmla="*/ 249 w 15030"/>
                <a:gd name="T59" fmla="*/ 8171 h 13928"/>
                <a:gd name="T60" fmla="*/ 713 w 15030"/>
                <a:gd name="T61" fmla="*/ 9621 h 13928"/>
                <a:gd name="T62" fmla="*/ 1494 w 15030"/>
                <a:gd name="T63" fmla="*/ 10916 h 13928"/>
                <a:gd name="T64" fmla="*/ 2550 w 15030"/>
                <a:gd name="T65" fmla="*/ 12019 h 13928"/>
                <a:gd name="T66" fmla="*/ 3839 w 15030"/>
                <a:gd name="T67" fmla="*/ 12889 h 13928"/>
                <a:gd name="T68" fmla="*/ 5319 w 15030"/>
                <a:gd name="T69" fmla="*/ 13488 h 13928"/>
                <a:gd name="T70" fmla="*/ 6947 w 15030"/>
                <a:gd name="T71" fmla="*/ 13776 h 13928"/>
                <a:gd name="T72" fmla="*/ 8639 w 15030"/>
                <a:gd name="T73" fmla="*/ 13717 h 13928"/>
                <a:gd name="T74" fmla="*/ 10223 w 15030"/>
                <a:gd name="T75" fmla="*/ 13321 h 13928"/>
                <a:gd name="T76" fmla="*/ 11644 w 15030"/>
                <a:gd name="T77" fmla="*/ 12628 h 13928"/>
                <a:gd name="T78" fmla="*/ 12860 w 15030"/>
                <a:gd name="T79" fmla="*/ 11677 h 13928"/>
                <a:gd name="T80" fmla="*/ 13830 w 15030"/>
                <a:gd name="T81" fmla="*/ 10506 h 13928"/>
                <a:gd name="T82" fmla="*/ 14510 w 15030"/>
                <a:gd name="T83" fmla="*/ 9155 h 13928"/>
                <a:gd name="T84" fmla="*/ 14860 w 15030"/>
                <a:gd name="T85" fmla="*/ 7664 h 13928"/>
                <a:gd name="T86" fmla="*/ 14838 w 15030"/>
                <a:gd name="T87" fmla="*/ 6096 h 13928"/>
                <a:gd name="T88" fmla="*/ 14450 w 15030"/>
                <a:gd name="T89" fmla="*/ 4619 h 13928"/>
                <a:gd name="T90" fmla="*/ 13737 w 15030"/>
                <a:gd name="T91" fmla="*/ 3287 h 13928"/>
                <a:gd name="T92" fmla="*/ 12738 w 15030"/>
                <a:gd name="T93" fmla="*/ 2138 h 13928"/>
                <a:gd name="T94" fmla="*/ 11497 w 15030"/>
                <a:gd name="T95" fmla="*/ 1213 h 13928"/>
                <a:gd name="T96" fmla="*/ 10056 w 15030"/>
                <a:gd name="T97" fmla="*/ 550 h 13928"/>
                <a:gd name="T98" fmla="*/ 8457 w 15030"/>
                <a:gd name="T99" fmla="*/ 190 h 13928"/>
                <a:gd name="T100" fmla="*/ 6760 w 15030"/>
                <a:gd name="T101" fmla="*/ 169 h 13928"/>
                <a:gd name="T102" fmla="*/ 5147 w 15030"/>
                <a:gd name="T103" fmla="*/ 493 h 13928"/>
                <a:gd name="T104" fmla="*/ 3687 w 15030"/>
                <a:gd name="T105" fmla="*/ 1124 h 13928"/>
                <a:gd name="T106" fmla="*/ 2422 w 15030"/>
                <a:gd name="T107" fmla="*/ 2022 h 13928"/>
                <a:gd name="T108" fmla="*/ 1394 w 15030"/>
                <a:gd name="T109" fmla="*/ 3148 h 13928"/>
                <a:gd name="T110" fmla="*/ 646 w 15030"/>
                <a:gd name="T111" fmla="*/ 4462 h 13928"/>
                <a:gd name="T112" fmla="*/ 220 w 15030"/>
                <a:gd name="T113" fmla="*/ 5925 h 13928"/>
                <a:gd name="T114" fmla="*/ 11 w 15030"/>
                <a:gd name="T115" fmla="*/ 7001 h 13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030" h="13928">
                  <a:moveTo>
                    <a:pt x="123" y="6928"/>
                  </a:moveTo>
                  <a:lnTo>
                    <a:pt x="1" y="6965"/>
                  </a:lnTo>
                  <a:lnTo>
                    <a:pt x="4" y="6787"/>
                  </a:lnTo>
                  <a:lnTo>
                    <a:pt x="11" y="6608"/>
                  </a:lnTo>
                  <a:lnTo>
                    <a:pt x="23" y="6430"/>
                  </a:lnTo>
                  <a:lnTo>
                    <a:pt x="40" y="6254"/>
                  </a:lnTo>
                  <a:lnTo>
                    <a:pt x="62" y="6079"/>
                  </a:lnTo>
                  <a:lnTo>
                    <a:pt x="88" y="5905"/>
                  </a:lnTo>
                  <a:lnTo>
                    <a:pt x="119" y="5733"/>
                  </a:lnTo>
                  <a:lnTo>
                    <a:pt x="154" y="5562"/>
                  </a:lnTo>
                  <a:lnTo>
                    <a:pt x="194" y="5393"/>
                  </a:lnTo>
                  <a:lnTo>
                    <a:pt x="238" y="5225"/>
                  </a:lnTo>
                  <a:lnTo>
                    <a:pt x="286" y="5059"/>
                  </a:lnTo>
                  <a:lnTo>
                    <a:pt x="340" y="4894"/>
                  </a:lnTo>
                  <a:lnTo>
                    <a:pt x="397" y="4731"/>
                  </a:lnTo>
                  <a:lnTo>
                    <a:pt x="458" y="4570"/>
                  </a:lnTo>
                  <a:lnTo>
                    <a:pt x="523" y="4411"/>
                  </a:lnTo>
                  <a:lnTo>
                    <a:pt x="593" y="4254"/>
                  </a:lnTo>
                  <a:lnTo>
                    <a:pt x="666" y="4099"/>
                  </a:lnTo>
                  <a:lnTo>
                    <a:pt x="743" y="3945"/>
                  </a:lnTo>
                  <a:lnTo>
                    <a:pt x="824" y="3794"/>
                  </a:lnTo>
                  <a:lnTo>
                    <a:pt x="909" y="3645"/>
                  </a:lnTo>
                  <a:lnTo>
                    <a:pt x="997" y="3498"/>
                  </a:lnTo>
                  <a:lnTo>
                    <a:pt x="1090" y="3353"/>
                  </a:lnTo>
                  <a:lnTo>
                    <a:pt x="1186" y="3211"/>
                  </a:lnTo>
                  <a:lnTo>
                    <a:pt x="1286" y="3071"/>
                  </a:lnTo>
                  <a:lnTo>
                    <a:pt x="1389" y="2933"/>
                  </a:lnTo>
                  <a:lnTo>
                    <a:pt x="1495" y="2798"/>
                  </a:lnTo>
                  <a:lnTo>
                    <a:pt x="1605" y="2665"/>
                  </a:lnTo>
                  <a:lnTo>
                    <a:pt x="1718" y="2535"/>
                  </a:lnTo>
                  <a:lnTo>
                    <a:pt x="1835" y="2407"/>
                  </a:lnTo>
                  <a:lnTo>
                    <a:pt x="1954" y="2282"/>
                  </a:lnTo>
                  <a:lnTo>
                    <a:pt x="2078" y="2160"/>
                  </a:lnTo>
                  <a:lnTo>
                    <a:pt x="2203" y="2040"/>
                  </a:lnTo>
                  <a:lnTo>
                    <a:pt x="2332" y="1923"/>
                  </a:lnTo>
                  <a:lnTo>
                    <a:pt x="2464" y="1809"/>
                  </a:lnTo>
                  <a:lnTo>
                    <a:pt x="2599" y="1699"/>
                  </a:lnTo>
                  <a:lnTo>
                    <a:pt x="2737" y="1590"/>
                  </a:lnTo>
                  <a:lnTo>
                    <a:pt x="2878" y="1486"/>
                  </a:lnTo>
                  <a:lnTo>
                    <a:pt x="3021" y="1384"/>
                  </a:lnTo>
                  <a:lnTo>
                    <a:pt x="3167" y="1285"/>
                  </a:lnTo>
                  <a:lnTo>
                    <a:pt x="3316" y="1190"/>
                  </a:lnTo>
                  <a:lnTo>
                    <a:pt x="3466" y="1098"/>
                  </a:lnTo>
                  <a:lnTo>
                    <a:pt x="3620" y="1009"/>
                  </a:lnTo>
                  <a:lnTo>
                    <a:pt x="3776" y="923"/>
                  </a:lnTo>
                  <a:lnTo>
                    <a:pt x="3934" y="841"/>
                  </a:lnTo>
                  <a:lnTo>
                    <a:pt x="4095" y="763"/>
                  </a:lnTo>
                  <a:lnTo>
                    <a:pt x="4259" y="687"/>
                  </a:lnTo>
                  <a:lnTo>
                    <a:pt x="4423" y="616"/>
                  </a:lnTo>
                  <a:lnTo>
                    <a:pt x="4591" y="548"/>
                  </a:lnTo>
                  <a:lnTo>
                    <a:pt x="4760" y="484"/>
                  </a:lnTo>
                  <a:lnTo>
                    <a:pt x="4932" y="423"/>
                  </a:lnTo>
                  <a:lnTo>
                    <a:pt x="5106" y="367"/>
                  </a:lnTo>
                  <a:lnTo>
                    <a:pt x="5281" y="314"/>
                  </a:lnTo>
                  <a:lnTo>
                    <a:pt x="5458" y="265"/>
                  </a:lnTo>
                  <a:lnTo>
                    <a:pt x="5637" y="220"/>
                  </a:lnTo>
                  <a:lnTo>
                    <a:pt x="5818" y="179"/>
                  </a:lnTo>
                  <a:lnTo>
                    <a:pt x="6000" y="142"/>
                  </a:lnTo>
                  <a:lnTo>
                    <a:pt x="6185" y="109"/>
                  </a:lnTo>
                  <a:lnTo>
                    <a:pt x="6370" y="81"/>
                  </a:lnTo>
                  <a:lnTo>
                    <a:pt x="6557" y="56"/>
                  </a:lnTo>
                  <a:lnTo>
                    <a:pt x="6746" y="36"/>
                  </a:lnTo>
                  <a:lnTo>
                    <a:pt x="6936" y="21"/>
                  </a:lnTo>
                  <a:lnTo>
                    <a:pt x="7127" y="9"/>
                  </a:lnTo>
                  <a:lnTo>
                    <a:pt x="7320" y="2"/>
                  </a:lnTo>
                  <a:lnTo>
                    <a:pt x="7513" y="0"/>
                  </a:lnTo>
                  <a:lnTo>
                    <a:pt x="7709" y="4"/>
                  </a:lnTo>
                  <a:lnTo>
                    <a:pt x="7902" y="11"/>
                  </a:lnTo>
                  <a:lnTo>
                    <a:pt x="8093" y="22"/>
                  </a:lnTo>
                  <a:lnTo>
                    <a:pt x="8283" y="38"/>
                  </a:lnTo>
                  <a:lnTo>
                    <a:pt x="8472" y="58"/>
                  </a:lnTo>
                  <a:lnTo>
                    <a:pt x="8659" y="82"/>
                  </a:lnTo>
                  <a:lnTo>
                    <a:pt x="8844" y="110"/>
                  </a:lnTo>
                  <a:lnTo>
                    <a:pt x="9029" y="143"/>
                  </a:lnTo>
                  <a:lnTo>
                    <a:pt x="9211" y="180"/>
                  </a:lnTo>
                  <a:lnTo>
                    <a:pt x="9392" y="220"/>
                  </a:lnTo>
                  <a:lnTo>
                    <a:pt x="9571" y="265"/>
                  </a:lnTo>
                  <a:lnTo>
                    <a:pt x="9749" y="314"/>
                  </a:lnTo>
                  <a:lnTo>
                    <a:pt x="9924" y="367"/>
                  </a:lnTo>
                  <a:lnTo>
                    <a:pt x="10098" y="424"/>
                  </a:lnTo>
                  <a:lnTo>
                    <a:pt x="10269" y="484"/>
                  </a:lnTo>
                  <a:lnTo>
                    <a:pt x="10439" y="548"/>
                  </a:lnTo>
                  <a:lnTo>
                    <a:pt x="10606" y="616"/>
                  </a:lnTo>
                  <a:lnTo>
                    <a:pt x="10771" y="687"/>
                  </a:lnTo>
                  <a:lnTo>
                    <a:pt x="10935" y="762"/>
                  </a:lnTo>
                  <a:lnTo>
                    <a:pt x="11096" y="841"/>
                  </a:lnTo>
                  <a:lnTo>
                    <a:pt x="11254" y="923"/>
                  </a:lnTo>
                  <a:lnTo>
                    <a:pt x="11410" y="1008"/>
                  </a:lnTo>
                  <a:lnTo>
                    <a:pt x="11564" y="1097"/>
                  </a:lnTo>
                  <a:lnTo>
                    <a:pt x="11715" y="1190"/>
                  </a:lnTo>
                  <a:lnTo>
                    <a:pt x="11864" y="1285"/>
                  </a:lnTo>
                  <a:lnTo>
                    <a:pt x="12010" y="1383"/>
                  </a:lnTo>
                  <a:lnTo>
                    <a:pt x="12153" y="1485"/>
                  </a:lnTo>
                  <a:lnTo>
                    <a:pt x="12294" y="1590"/>
                  </a:lnTo>
                  <a:lnTo>
                    <a:pt x="12432" y="1698"/>
                  </a:lnTo>
                  <a:lnTo>
                    <a:pt x="12566" y="1808"/>
                  </a:lnTo>
                  <a:lnTo>
                    <a:pt x="12699" y="1922"/>
                  </a:lnTo>
                  <a:lnTo>
                    <a:pt x="12827" y="2039"/>
                  </a:lnTo>
                  <a:lnTo>
                    <a:pt x="12953" y="2159"/>
                  </a:lnTo>
                  <a:lnTo>
                    <a:pt x="13076" y="2281"/>
                  </a:lnTo>
                  <a:lnTo>
                    <a:pt x="13196" y="2406"/>
                  </a:lnTo>
                  <a:lnTo>
                    <a:pt x="13313" y="2533"/>
                  </a:lnTo>
                  <a:lnTo>
                    <a:pt x="13426" y="2663"/>
                  </a:lnTo>
                  <a:lnTo>
                    <a:pt x="13536" y="2796"/>
                  </a:lnTo>
                  <a:lnTo>
                    <a:pt x="13642" y="2931"/>
                  </a:lnTo>
                  <a:lnTo>
                    <a:pt x="13745" y="3069"/>
                  </a:lnTo>
                  <a:lnTo>
                    <a:pt x="13845" y="3209"/>
                  </a:lnTo>
                  <a:lnTo>
                    <a:pt x="13941" y="3352"/>
                  </a:lnTo>
                  <a:lnTo>
                    <a:pt x="14034" y="3496"/>
                  </a:lnTo>
                  <a:lnTo>
                    <a:pt x="14122" y="3643"/>
                  </a:lnTo>
                  <a:lnTo>
                    <a:pt x="14207" y="3792"/>
                  </a:lnTo>
                  <a:lnTo>
                    <a:pt x="14288" y="3944"/>
                  </a:lnTo>
                  <a:lnTo>
                    <a:pt x="14366" y="4097"/>
                  </a:lnTo>
                  <a:lnTo>
                    <a:pt x="14439" y="4252"/>
                  </a:lnTo>
                  <a:lnTo>
                    <a:pt x="14508" y="4409"/>
                  </a:lnTo>
                  <a:lnTo>
                    <a:pt x="14574" y="4568"/>
                  </a:lnTo>
                  <a:lnTo>
                    <a:pt x="14635" y="4729"/>
                  </a:lnTo>
                  <a:lnTo>
                    <a:pt x="14692" y="4892"/>
                  </a:lnTo>
                  <a:lnTo>
                    <a:pt x="14745" y="5057"/>
                  </a:lnTo>
                  <a:lnTo>
                    <a:pt x="14793" y="5223"/>
                  </a:lnTo>
                  <a:lnTo>
                    <a:pt x="14837" y="5391"/>
                  </a:lnTo>
                  <a:lnTo>
                    <a:pt x="14877" y="5560"/>
                  </a:lnTo>
                  <a:lnTo>
                    <a:pt x="14913" y="5730"/>
                  </a:lnTo>
                  <a:lnTo>
                    <a:pt x="14944" y="5903"/>
                  </a:lnTo>
                  <a:lnTo>
                    <a:pt x="14970" y="6076"/>
                  </a:lnTo>
                  <a:lnTo>
                    <a:pt x="14992" y="6251"/>
                  </a:lnTo>
                  <a:lnTo>
                    <a:pt x="15008" y="6428"/>
                  </a:lnTo>
                  <a:lnTo>
                    <a:pt x="15020" y="6605"/>
                  </a:lnTo>
                  <a:lnTo>
                    <a:pt x="15028" y="6784"/>
                  </a:lnTo>
                  <a:lnTo>
                    <a:pt x="15030" y="6964"/>
                  </a:lnTo>
                  <a:lnTo>
                    <a:pt x="15029" y="7144"/>
                  </a:lnTo>
                  <a:lnTo>
                    <a:pt x="15022" y="7323"/>
                  </a:lnTo>
                  <a:lnTo>
                    <a:pt x="15009" y="7501"/>
                  </a:lnTo>
                  <a:lnTo>
                    <a:pt x="14992" y="7677"/>
                  </a:lnTo>
                  <a:lnTo>
                    <a:pt x="14971" y="7852"/>
                  </a:lnTo>
                  <a:lnTo>
                    <a:pt x="14944" y="8026"/>
                  </a:lnTo>
                  <a:lnTo>
                    <a:pt x="14914" y="8198"/>
                  </a:lnTo>
                  <a:lnTo>
                    <a:pt x="14878" y="8369"/>
                  </a:lnTo>
                  <a:lnTo>
                    <a:pt x="14839" y="8538"/>
                  </a:lnTo>
                  <a:lnTo>
                    <a:pt x="14794" y="8706"/>
                  </a:lnTo>
                  <a:lnTo>
                    <a:pt x="14746" y="8872"/>
                  </a:lnTo>
                  <a:lnTo>
                    <a:pt x="14693" y="9037"/>
                  </a:lnTo>
                  <a:lnTo>
                    <a:pt x="14636" y="9200"/>
                  </a:lnTo>
                  <a:lnTo>
                    <a:pt x="14575" y="9361"/>
                  </a:lnTo>
                  <a:lnTo>
                    <a:pt x="14510" y="9520"/>
                  </a:lnTo>
                  <a:lnTo>
                    <a:pt x="14440" y="9677"/>
                  </a:lnTo>
                  <a:lnTo>
                    <a:pt x="14367" y="9832"/>
                  </a:lnTo>
                  <a:lnTo>
                    <a:pt x="14289" y="9986"/>
                  </a:lnTo>
                  <a:lnTo>
                    <a:pt x="14208" y="10137"/>
                  </a:lnTo>
                  <a:lnTo>
                    <a:pt x="14123" y="10286"/>
                  </a:lnTo>
                  <a:lnTo>
                    <a:pt x="14035" y="10433"/>
                  </a:lnTo>
                  <a:lnTo>
                    <a:pt x="13942" y="10578"/>
                  </a:lnTo>
                  <a:lnTo>
                    <a:pt x="13846" y="10720"/>
                  </a:lnTo>
                  <a:lnTo>
                    <a:pt x="13747" y="10860"/>
                  </a:lnTo>
                  <a:lnTo>
                    <a:pt x="13643" y="10998"/>
                  </a:lnTo>
                  <a:lnTo>
                    <a:pt x="13537" y="11133"/>
                  </a:lnTo>
                  <a:lnTo>
                    <a:pt x="13427" y="11266"/>
                  </a:lnTo>
                  <a:lnTo>
                    <a:pt x="13314" y="11396"/>
                  </a:lnTo>
                  <a:lnTo>
                    <a:pt x="13197" y="11524"/>
                  </a:lnTo>
                  <a:lnTo>
                    <a:pt x="13078" y="11649"/>
                  </a:lnTo>
                  <a:lnTo>
                    <a:pt x="12955" y="11771"/>
                  </a:lnTo>
                  <a:lnTo>
                    <a:pt x="12828" y="11891"/>
                  </a:lnTo>
                  <a:lnTo>
                    <a:pt x="12699" y="12007"/>
                  </a:lnTo>
                  <a:lnTo>
                    <a:pt x="12567" y="12121"/>
                  </a:lnTo>
                  <a:lnTo>
                    <a:pt x="12432" y="12232"/>
                  </a:lnTo>
                  <a:lnTo>
                    <a:pt x="12295" y="12340"/>
                  </a:lnTo>
                  <a:lnTo>
                    <a:pt x="12154" y="12445"/>
                  </a:lnTo>
                  <a:lnTo>
                    <a:pt x="12011" y="12546"/>
                  </a:lnTo>
                  <a:lnTo>
                    <a:pt x="11865" y="12645"/>
                  </a:lnTo>
                  <a:lnTo>
                    <a:pt x="11716" y="12741"/>
                  </a:lnTo>
                  <a:lnTo>
                    <a:pt x="11565" y="12832"/>
                  </a:lnTo>
                  <a:lnTo>
                    <a:pt x="11411" y="12921"/>
                  </a:lnTo>
                  <a:lnTo>
                    <a:pt x="11255" y="13007"/>
                  </a:lnTo>
                  <a:lnTo>
                    <a:pt x="11096" y="13089"/>
                  </a:lnTo>
                  <a:lnTo>
                    <a:pt x="10935" y="13167"/>
                  </a:lnTo>
                  <a:lnTo>
                    <a:pt x="10772" y="13242"/>
                  </a:lnTo>
                  <a:lnTo>
                    <a:pt x="10607" y="13314"/>
                  </a:lnTo>
                  <a:lnTo>
                    <a:pt x="10439" y="13382"/>
                  </a:lnTo>
                  <a:lnTo>
                    <a:pt x="10270" y="13446"/>
                  </a:lnTo>
                  <a:lnTo>
                    <a:pt x="10098" y="13506"/>
                  </a:lnTo>
                  <a:lnTo>
                    <a:pt x="9925" y="13563"/>
                  </a:lnTo>
                  <a:lnTo>
                    <a:pt x="9749" y="13616"/>
                  </a:lnTo>
                  <a:lnTo>
                    <a:pt x="9572" y="13665"/>
                  </a:lnTo>
                  <a:lnTo>
                    <a:pt x="9393" y="13710"/>
                  </a:lnTo>
                  <a:lnTo>
                    <a:pt x="9211" y="13750"/>
                  </a:lnTo>
                  <a:lnTo>
                    <a:pt x="9029" y="13787"/>
                  </a:lnTo>
                  <a:lnTo>
                    <a:pt x="8845" y="13820"/>
                  </a:lnTo>
                  <a:lnTo>
                    <a:pt x="8659" y="13848"/>
                  </a:lnTo>
                  <a:lnTo>
                    <a:pt x="8471" y="13873"/>
                  </a:lnTo>
                  <a:lnTo>
                    <a:pt x="8283" y="13892"/>
                  </a:lnTo>
                  <a:lnTo>
                    <a:pt x="8093" y="13908"/>
                  </a:lnTo>
                  <a:lnTo>
                    <a:pt x="7901" y="13919"/>
                  </a:lnTo>
                  <a:lnTo>
                    <a:pt x="7709" y="13926"/>
                  </a:lnTo>
                  <a:lnTo>
                    <a:pt x="7515" y="13928"/>
                  </a:lnTo>
                  <a:lnTo>
                    <a:pt x="7323" y="13927"/>
                  </a:lnTo>
                  <a:lnTo>
                    <a:pt x="7130" y="13920"/>
                  </a:lnTo>
                  <a:lnTo>
                    <a:pt x="6939" y="13909"/>
                  </a:lnTo>
                  <a:lnTo>
                    <a:pt x="6749" y="13893"/>
                  </a:lnTo>
                  <a:lnTo>
                    <a:pt x="6560" y="13873"/>
                  </a:lnTo>
                  <a:lnTo>
                    <a:pt x="6373" y="13849"/>
                  </a:lnTo>
                  <a:lnTo>
                    <a:pt x="6187" y="13821"/>
                  </a:lnTo>
                  <a:lnTo>
                    <a:pt x="6003" y="13788"/>
                  </a:lnTo>
                  <a:lnTo>
                    <a:pt x="5821" y="13751"/>
                  </a:lnTo>
                  <a:lnTo>
                    <a:pt x="5640" y="13710"/>
                  </a:lnTo>
                  <a:lnTo>
                    <a:pt x="5461" y="13666"/>
                  </a:lnTo>
                  <a:lnTo>
                    <a:pt x="5283" y="13617"/>
                  </a:lnTo>
                  <a:lnTo>
                    <a:pt x="5108" y="13564"/>
                  </a:lnTo>
                  <a:lnTo>
                    <a:pt x="4934" y="13507"/>
                  </a:lnTo>
                  <a:lnTo>
                    <a:pt x="4763" y="13447"/>
                  </a:lnTo>
                  <a:lnTo>
                    <a:pt x="4593" y="13383"/>
                  </a:lnTo>
                  <a:lnTo>
                    <a:pt x="4426" y="13315"/>
                  </a:lnTo>
                  <a:lnTo>
                    <a:pt x="4261" y="13244"/>
                  </a:lnTo>
                  <a:lnTo>
                    <a:pt x="4097" y="13169"/>
                  </a:lnTo>
                  <a:lnTo>
                    <a:pt x="3937" y="13090"/>
                  </a:lnTo>
                  <a:lnTo>
                    <a:pt x="3778" y="13008"/>
                  </a:lnTo>
                  <a:lnTo>
                    <a:pt x="3622" y="12922"/>
                  </a:lnTo>
                  <a:lnTo>
                    <a:pt x="3468" y="12834"/>
                  </a:lnTo>
                  <a:lnTo>
                    <a:pt x="3317" y="12741"/>
                  </a:lnTo>
                  <a:lnTo>
                    <a:pt x="3168" y="12646"/>
                  </a:lnTo>
                  <a:lnTo>
                    <a:pt x="3022" y="12547"/>
                  </a:lnTo>
                  <a:lnTo>
                    <a:pt x="2879" y="12446"/>
                  </a:lnTo>
                  <a:lnTo>
                    <a:pt x="2739" y="12341"/>
                  </a:lnTo>
                  <a:lnTo>
                    <a:pt x="2600" y="12233"/>
                  </a:lnTo>
                  <a:lnTo>
                    <a:pt x="2466" y="12122"/>
                  </a:lnTo>
                  <a:lnTo>
                    <a:pt x="2334" y="12009"/>
                  </a:lnTo>
                  <a:lnTo>
                    <a:pt x="2205" y="11891"/>
                  </a:lnTo>
                  <a:lnTo>
                    <a:pt x="2079" y="11772"/>
                  </a:lnTo>
                  <a:lnTo>
                    <a:pt x="1955" y="11650"/>
                  </a:lnTo>
                  <a:lnTo>
                    <a:pt x="1836" y="11525"/>
                  </a:lnTo>
                  <a:lnTo>
                    <a:pt x="1719" y="11397"/>
                  </a:lnTo>
                  <a:lnTo>
                    <a:pt x="1606" y="11267"/>
                  </a:lnTo>
                  <a:lnTo>
                    <a:pt x="1496" y="11134"/>
                  </a:lnTo>
                  <a:lnTo>
                    <a:pt x="1390" y="10999"/>
                  </a:lnTo>
                  <a:lnTo>
                    <a:pt x="1287" y="10861"/>
                  </a:lnTo>
                  <a:lnTo>
                    <a:pt x="1187" y="10721"/>
                  </a:lnTo>
                  <a:lnTo>
                    <a:pt x="1091" y="10579"/>
                  </a:lnTo>
                  <a:lnTo>
                    <a:pt x="998" y="10434"/>
                  </a:lnTo>
                  <a:lnTo>
                    <a:pt x="909" y="10287"/>
                  </a:lnTo>
                  <a:lnTo>
                    <a:pt x="825" y="10138"/>
                  </a:lnTo>
                  <a:lnTo>
                    <a:pt x="743" y="9986"/>
                  </a:lnTo>
                  <a:lnTo>
                    <a:pt x="666" y="9833"/>
                  </a:lnTo>
                  <a:lnTo>
                    <a:pt x="593" y="9678"/>
                  </a:lnTo>
                  <a:lnTo>
                    <a:pt x="523" y="9520"/>
                  </a:lnTo>
                  <a:lnTo>
                    <a:pt x="458" y="9361"/>
                  </a:lnTo>
                  <a:lnTo>
                    <a:pt x="397" y="9200"/>
                  </a:lnTo>
                  <a:lnTo>
                    <a:pt x="340" y="9038"/>
                  </a:lnTo>
                  <a:lnTo>
                    <a:pt x="287" y="8873"/>
                  </a:lnTo>
                  <a:lnTo>
                    <a:pt x="238" y="8707"/>
                  </a:lnTo>
                  <a:lnTo>
                    <a:pt x="194" y="8539"/>
                  </a:lnTo>
                  <a:lnTo>
                    <a:pt x="154" y="8370"/>
                  </a:lnTo>
                  <a:lnTo>
                    <a:pt x="119" y="8198"/>
                  </a:lnTo>
                  <a:lnTo>
                    <a:pt x="87" y="8026"/>
                  </a:lnTo>
                  <a:lnTo>
                    <a:pt x="61" y="7852"/>
                  </a:lnTo>
                  <a:lnTo>
                    <a:pt x="40" y="7677"/>
                  </a:lnTo>
                  <a:lnTo>
                    <a:pt x="23" y="7501"/>
                  </a:lnTo>
                  <a:lnTo>
                    <a:pt x="10" y="7324"/>
                  </a:lnTo>
                  <a:lnTo>
                    <a:pt x="3" y="7145"/>
                  </a:lnTo>
                  <a:lnTo>
                    <a:pt x="0" y="6965"/>
                  </a:lnTo>
                  <a:cubicBezTo>
                    <a:pt x="0" y="6935"/>
                    <a:pt x="19" y="6909"/>
                    <a:pt x="47" y="6900"/>
                  </a:cubicBezTo>
                  <a:cubicBezTo>
                    <a:pt x="75" y="6892"/>
                    <a:pt x="106" y="6902"/>
                    <a:pt x="122" y="6927"/>
                  </a:cubicBezTo>
                  <a:lnTo>
                    <a:pt x="123" y="6928"/>
                  </a:lnTo>
                  <a:close/>
                  <a:moveTo>
                    <a:pt x="11" y="7001"/>
                  </a:moveTo>
                  <a:lnTo>
                    <a:pt x="134" y="6963"/>
                  </a:lnTo>
                  <a:lnTo>
                    <a:pt x="136" y="7139"/>
                  </a:lnTo>
                  <a:lnTo>
                    <a:pt x="143" y="7314"/>
                  </a:lnTo>
                  <a:lnTo>
                    <a:pt x="155" y="7488"/>
                  </a:lnTo>
                  <a:lnTo>
                    <a:pt x="172" y="7661"/>
                  </a:lnTo>
                  <a:lnTo>
                    <a:pt x="193" y="7832"/>
                  </a:lnTo>
                  <a:lnTo>
                    <a:pt x="219" y="8003"/>
                  </a:lnTo>
                  <a:lnTo>
                    <a:pt x="249" y="8171"/>
                  </a:lnTo>
                  <a:lnTo>
                    <a:pt x="284" y="8339"/>
                  </a:lnTo>
                  <a:lnTo>
                    <a:pt x="322" y="8505"/>
                  </a:lnTo>
                  <a:lnTo>
                    <a:pt x="366" y="8669"/>
                  </a:lnTo>
                  <a:lnTo>
                    <a:pt x="413" y="8832"/>
                  </a:lnTo>
                  <a:lnTo>
                    <a:pt x="465" y="8993"/>
                  </a:lnTo>
                  <a:lnTo>
                    <a:pt x="521" y="9153"/>
                  </a:lnTo>
                  <a:lnTo>
                    <a:pt x="581" y="9311"/>
                  </a:lnTo>
                  <a:lnTo>
                    <a:pt x="645" y="9466"/>
                  </a:lnTo>
                  <a:lnTo>
                    <a:pt x="713" y="9621"/>
                  </a:lnTo>
                  <a:lnTo>
                    <a:pt x="785" y="9773"/>
                  </a:lnTo>
                  <a:lnTo>
                    <a:pt x="861" y="9923"/>
                  </a:lnTo>
                  <a:lnTo>
                    <a:pt x="940" y="10072"/>
                  </a:lnTo>
                  <a:lnTo>
                    <a:pt x="1024" y="10218"/>
                  </a:lnTo>
                  <a:lnTo>
                    <a:pt x="1111" y="10362"/>
                  </a:lnTo>
                  <a:lnTo>
                    <a:pt x="1201" y="10504"/>
                  </a:lnTo>
                  <a:lnTo>
                    <a:pt x="1295" y="10644"/>
                  </a:lnTo>
                  <a:lnTo>
                    <a:pt x="1393" y="10781"/>
                  </a:lnTo>
                  <a:lnTo>
                    <a:pt x="1494" y="10916"/>
                  </a:lnTo>
                  <a:lnTo>
                    <a:pt x="1599" y="11049"/>
                  </a:lnTo>
                  <a:lnTo>
                    <a:pt x="1707" y="11180"/>
                  </a:lnTo>
                  <a:lnTo>
                    <a:pt x="1818" y="11308"/>
                  </a:lnTo>
                  <a:lnTo>
                    <a:pt x="1932" y="11433"/>
                  </a:lnTo>
                  <a:lnTo>
                    <a:pt x="2050" y="11555"/>
                  </a:lnTo>
                  <a:lnTo>
                    <a:pt x="2170" y="11675"/>
                  </a:lnTo>
                  <a:lnTo>
                    <a:pt x="2294" y="11793"/>
                  </a:lnTo>
                  <a:lnTo>
                    <a:pt x="2420" y="11907"/>
                  </a:lnTo>
                  <a:lnTo>
                    <a:pt x="2550" y="12019"/>
                  </a:lnTo>
                  <a:lnTo>
                    <a:pt x="2683" y="12128"/>
                  </a:lnTo>
                  <a:lnTo>
                    <a:pt x="2818" y="12234"/>
                  </a:lnTo>
                  <a:lnTo>
                    <a:pt x="2956" y="12337"/>
                  </a:lnTo>
                  <a:lnTo>
                    <a:pt x="3097" y="12437"/>
                  </a:lnTo>
                  <a:lnTo>
                    <a:pt x="3241" y="12534"/>
                  </a:lnTo>
                  <a:lnTo>
                    <a:pt x="3386" y="12628"/>
                  </a:lnTo>
                  <a:lnTo>
                    <a:pt x="3535" y="12718"/>
                  </a:lnTo>
                  <a:lnTo>
                    <a:pt x="3686" y="12805"/>
                  </a:lnTo>
                  <a:lnTo>
                    <a:pt x="3839" y="12889"/>
                  </a:lnTo>
                  <a:lnTo>
                    <a:pt x="3995" y="12970"/>
                  </a:lnTo>
                  <a:lnTo>
                    <a:pt x="4153" y="13047"/>
                  </a:lnTo>
                  <a:lnTo>
                    <a:pt x="4313" y="13121"/>
                  </a:lnTo>
                  <a:lnTo>
                    <a:pt x="4476" y="13191"/>
                  </a:lnTo>
                  <a:lnTo>
                    <a:pt x="4641" y="13258"/>
                  </a:lnTo>
                  <a:lnTo>
                    <a:pt x="4807" y="13321"/>
                  </a:lnTo>
                  <a:lnTo>
                    <a:pt x="4976" y="13381"/>
                  </a:lnTo>
                  <a:lnTo>
                    <a:pt x="5146" y="13436"/>
                  </a:lnTo>
                  <a:lnTo>
                    <a:pt x="5319" y="13488"/>
                  </a:lnTo>
                  <a:lnTo>
                    <a:pt x="5493" y="13536"/>
                  </a:lnTo>
                  <a:lnTo>
                    <a:pt x="5669" y="13580"/>
                  </a:lnTo>
                  <a:lnTo>
                    <a:pt x="5847" y="13621"/>
                  </a:lnTo>
                  <a:lnTo>
                    <a:pt x="6027" y="13657"/>
                  </a:lnTo>
                  <a:lnTo>
                    <a:pt x="6207" y="13689"/>
                  </a:lnTo>
                  <a:lnTo>
                    <a:pt x="6390" y="13717"/>
                  </a:lnTo>
                  <a:lnTo>
                    <a:pt x="6575" y="13741"/>
                  </a:lnTo>
                  <a:lnTo>
                    <a:pt x="6760" y="13761"/>
                  </a:lnTo>
                  <a:lnTo>
                    <a:pt x="6947" y="13776"/>
                  </a:lnTo>
                  <a:lnTo>
                    <a:pt x="7135" y="13787"/>
                  </a:lnTo>
                  <a:lnTo>
                    <a:pt x="7324" y="13793"/>
                  </a:lnTo>
                  <a:lnTo>
                    <a:pt x="7513" y="13795"/>
                  </a:lnTo>
                  <a:lnTo>
                    <a:pt x="7704" y="13793"/>
                  </a:lnTo>
                  <a:lnTo>
                    <a:pt x="7894" y="13786"/>
                  </a:lnTo>
                  <a:lnTo>
                    <a:pt x="8082" y="13775"/>
                  </a:lnTo>
                  <a:lnTo>
                    <a:pt x="8269" y="13760"/>
                  </a:lnTo>
                  <a:lnTo>
                    <a:pt x="8454" y="13740"/>
                  </a:lnTo>
                  <a:lnTo>
                    <a:pt x="8639" y="13717"/>
                  </a:lnTo>
                  <a:lnTo>
                    <a:pt x="8821" y="13688"/>
                  </a:lnTo>
                  <a:lnTo>
                    <a:pt x="9003" y="13656"/>
                  </a:lnTo>
                  <a:lnTo>
                    <a:pt x="9182" y="13620"/>
                  </a:lnTo>
                  <a:lnTo>
                    <a:pt x="9360" y="13580"/>
                  </a:lnTo>
                  <a:lnTo>
                    <a:pt x="9536" y="13536"/>
                  </a:lnTo>
                  <a:lnTo>
                    <a:pt x="9711" y="13488"/>
                  </a:lnTo>
                  <a:lnTo>
                    <a:pt x="9883" y="13436"/>
                  </a:lnTo>
                  <a:lnTo>
                    <a:pt x="10054" y="13381"/>
                  </a:lnTo>
                  <a:lnTo>
                    <a:pt x="10223" y="13321"/>
                  </a:lnTo>
                  <a:lnTo>
                    <a:pt x="10390" y="13258"/>
                  </a:lnTo>
                  <a:lnTo>
                    <a:pt x="10554" y="13192"/>
                  </a:lnTo>
                  <a:lnTo>
                    <a:pt x="10717" y="13121"/>
                  </a:lnTo>
                  <a:lnTo>
                    <a:pt x="10877" y="13048"/>
                  </a:lnTo>
                  <a:lnTo>
                    <a:pt x="11035" y="12970"/>
                  </a:lnTo>
                  <a:lnTo>
                    <a:pt x="11191" y="12890"/>
                  </a:lnTo>
                  <a:lnTo>
                    <a:pt x="11344" y="12806"/>
                  </a:lnTo>
                  <a:lnTo>
                    <a:pt x="11495" y="12718"/>
                  </a:lnTo>
                  <a:lnTo>
                    <a:pt x="11644" y="12628"/>
                  </a:lnTo>
                  <a:lnTo>
                    <a:pt x="11790" y="12535"/>
                  </a:lnTo>
                  <a:lnTo>
                    <a:pt x="11933" y="12438"/>
                  </a:lnTo>
                  <a:lnTo>
                    <a:pt x="12074" y="12337"/>
                  </a:lnTo>
                  <a:lnTo>
                    <a:pt x="12212" y="12235"/>
                  </a:lnTo>
                  <a:lnTo>
                    <a:pt x="12348" y="12129"/>
                  </a:lnTo>
                  <a:lnTo>
                    <a:pt x="12480" y="12020"/>
                  </a:lnTo>
                  <a:lnTo>
                    <a:pt x="12610" y="11908"/>
                  </a:lnTo>
                  <a:lnTo>
                    <a:pt x="12737" y="11794"/>
                  </a:lnTo>
                  <a:lnTo>
                    <a:pt x="12860" y="11677"/>
                  </a:lnTo>
                  <a:lnTo>
                    <a:pt x="12981" y="11556"/>
                  </a:lnTo>
                  <a:lnTo>
                    <a:pt x="13099" y="11434"/>
                  </a:lnTo>
                  <a:lnTo>
                    <a:pt x="13213" y="11309"/>
                  </a:lnTo>
                  <a:lnTo>
                    <a:pt x="13324" y="11181"/>
                  </a:lnTo>
                  <a:lnTo>
                    <a:pt x="13432" y="11051"/>
                  </a:lnTo>
                  <a:lnTo>
                    <a:pt x="13537" y="10918"/>
                  </a:lnTo>
                  <a:lnTo>
                    <a:pt x="13638" y="10783"/>
                  </a:lnTo>
                  <a:lnTo>
                    <a:pt x="13736" y="10646"/>
                  </a:lnTo>
                  <a:lnTo>
                    <a:pt x="13830" y="10506"/>
                  </a:lnTo>
                  <a:lnTo>
                    <a:pt x="13920" y="10364"/>
                  </a:lnTo>
                  <a:lnTo>
                    <a:pt x="14008" y="10220"/>
                  </a:lnTo>
                  <a:lnTo>
                    <a:pt x="14091" y="10074"/>
                  </a:lnTo>
                  <a:lnTo>
                    <a:pt x="14170" y="9925"/>
                  </a:lnTo>
                  <a:lnTo>
                    <a:pt x="14246" y="9776"/>
                  </a:lnTo>
                  <a:lnTo>
                    <a:pt x="14318" y="9623"/>
                  </a:lnTo>
                  <a:lnTo>
                    <a:pt x="14386" y="9469"/>
                  </a:lnTo>
                  <a:lnTo>
                    <a:pt x="14450" y="9313"/>
                  </a:lnTo>
                  <a:lnTo>
                    <a:pt x="14510" y="9155"/>
                  </a:lnTo>
                  <a:lnTo>
                    <a:pt x="14566" y="8996"/>
                  </a:lnTo>
                  <a:lnTo>
                    <a:pt x="14618" y="8835"/>
                  </a:lnTo>
                  <a:lnTo>
                    <a:pt x="14666" y="8672"/>
                  </a:lnTo>
                  <a:lnTo>
                    <a:pt x="14709" y="8508"/>
                  </a:lnTo>
                  <a:lnTo>
                    <a:pt x="14748" y="8342"/>
                  </a:lnTo>
                  <a:lnTo>
                    <a:pt x="14782" y="8175"/>
                  </a:lnTo>
                  <a:lnTo>
                    <a:pt x="14813" y="8006"/>
                  </a:lnTo>
                  <a:lnTo>
                    <a:pt x="14838" y="7836"/>
                  </a:lnTo>
                  <a:lnTo>
                    <a:pt x="14860" y="7664"/>
                  </a:lnTo>
                  <a:lnTo>
                    <a:pt x="14876" y="7491"/>
                  </a:lnTo>
                  <a:lnTo>
                    <a:pt x="14888" y="7318"/>
                  </a:lnTo>
                  <a:lnTo>
                    <a:pt x="14895" y="7143"/>
                  </a:lnTo>
                  <a:lnTo>
                    <a:pt x="14897" y="6965"/>
                  </a:lnTo>
                  <a:lnTo>
                    <a:pt x="14895" y="6789"/>
                  </a:lnTo>
                  <a:lnTo>
                    <a:pt x="14887" y="6614"/>
                  </a:lnTo>
                  <a:lnTo>
                    <a:pt x="14876" y="6440"/>
                  </a:lnTo>
                  <a:lnTo>
                    <a:pt x="14859" y="6268"/>
                  </a:lnTo>
                  <a:lnTo>
                    <a:pt x="14838" y="6096"/>
                  </a:lnTo>
                  <a:lnTo>
                    <a:pt x="14812" y="5926"/>
                  </a:lnTo>
                  <a:lnTo>
                    <a:pt x="14782" y="5757"/>
                  </a:lnTo>
                  <a:lnTo>
                    <a:pt x="14748" y="5590"/>
                  </a:lnTo>
                  <a:lnTo>
                    <a:pt x="14708" y="5424"/>
                  </a:lnTo>
                  <a:lnTo>
                    <a:pt x="14665" y="5260"/>
                  </a:lnTo>
                  <a:lnTo>
                    <a:pt x="14618" y="5097"/>
                  </a:lnTo>
                  <a:lnTo>
                    <a:pt x="14566" y="4936"/>
                  </a:lnTo>
                  <a:lnTo>
                    <a:pt x="14510" y="4777"/>
                  </a:lnTo>
                  <a:lnTo>
                    <a:pt x="14450" y="4619"/>
                  </a:lnTo>
                  <a:lnTo>
                    <a:pt x="14386" y="4463"/>
                  </a:lnTo>
                  <a:lnTo>
                    <a:pt x="14319" y="4309"/>
                  </a:lnTo>
                  <a:lnTo>
                    <a:pt x="14246" y="4157"/>
                  </a:lnTo>
                  <a:lnTo>
                    <a:pt x="14171" y="4006"/>
                  </a:lnTo>
                  <a:lnTo>
                    <a:pt x="14092" y="3859"/>
                  </a:lnTo>
                  <a:lnTo>
                    <a:pt x="14008" y="3712"/>
                  </a:lnTo>
                  <a:lnTo>
                    <a:pt x="13921" y="3568"/>
                  </a:lnTo>
                  <a:lnTo>
                    <a:pt x="13831" y="3426"/>
                  </a:lnTo>
                  <a:lnTo>
                    <a:pt x="13737" y="3287"/>
                  </a:lnTo>
                  <a:lnTo>
                    <a:pt x="13639" y="3149"/>
                  </a:lnTo>
                  <a:lnTo>
                    <a:pt x="13538" y="3014"/>
                  </a:lnTo>
                  <a:lnTo>
                    <a:pt x="13433" y="2881"/>
                  </a:lnTo>
                  <a:lnTo>
                    <a:pt x="13325" y="2751"/>
                  </a:lnTo>
                  <a:lnTo>
                    <a:pt x="13214" y="2623"/>
                  </a:lnTo>
                  <a:lnTo>
                    <a:pt x="13100" y="2498"/>
                  </a:lnTo>
                  <a:lnTo>
                    <a:pt x="12983" y="2375"/>
                  </a:lnTo>
                  <a:lnTo>
                    <a:pt x="12862" y="2255"/>
                  </a:lnTo>
                  <a:lnTo>
                    <a:pt x="12738" y="2138"/>
                  </a:lnTo>
                  <a:lnTo>
                    <a:pt x="12611" y="2023"/>
                  </a:lnTo>
                  <a:lnTo>
                    <a:pt x="12482" y="1912"/>
                  </a:lnTo>
                  <a:lnTo>
                    <a:pt x="12349" y="1803"/>
                  </a:lnTo>
                  <a:lnTo>
                    <a:pt x="12214" y="1697"/>
                  </a:lnTo>
                  <a:lnTo>
                    <a:pt x="12076" y="1594"/>
                  </a:lnTo>
                  <a:lnTo>
                    <a:pt x="11935" y="1494"/>
                  </a:lnTo>
                  <a:lnTo>
                    <a:pt x="11791" y="1397"/>
                  </a:lnTo>
                  <a:lnTo>
                    <a:pt x="11646" y="1303"/>
                  </a:lnTo>
                  <a:lnTo>
                    <a:pt x="11497" y="1213"/>
                  </a:lnTo>
                  <a:lnTo>
                    <a:pt x="11346" y="1125"/>
                  </a:lnTo>
                  <a:lnTo>
                    <a:pt x="11193" y="1042"/>
                  </a:lnTo>
                  <a:lnTo>
                    <a:pt x="11037" y="961"/>
                  </a:lnTo>
                  <a:lnTo>
                    <a:pt x="10879" y="884"/>
                  </a:lnTo>
                  <a:lnTo>
                    <a:pt x="10719" y="810"/>
                  </a:lnTo>
                  <a:lnTo>
                    <a:pt x="10556" y="740"/>
                  </a:lnTo>
                  <a:lnTo>
                    <a:pt x="10391" y="673"/>
                  </a:lnTo>
                  <a:lnTo>
                    <a:pt x="10225" y="610"/>
                  </a:lnTo>
                  <a:lnTo>
                    <a:pt x="10056" y="550"/>
                  </a:lnTo>
                  <a:lnTo>
                    <a:pt x="9886" y="495"/>
                  </a:lnTo>
                  <a:lnTo>
                    <a:pt x="9713" y="443"/>
                  </a:lnTo>
                  <a:lnTo>
                    <a:pt x="9539" y="395"/>
                  </a:lnTo>
                  <a:lnTo>
                    <a:pt x="9363" y="350"/>
                  </a:lnTo>
                  <a:lnTo>
                    <a:pt x="9185" y="310"/>
                  </a:lnTo>
                  <a:lnTo>
                    <a:pt x="9005" y="274"/>
                  </a:lnTo>
                  <a:lnTo>
                    <a:pt x="8824" y="242"/>
                  </a:lnTo>
                  <a:lnTo>
                    <a:pt x="8642" y="214"/>
                  </a:lnTo>
                  <a:lnTo>
                    <a:pt x="8457" y="190"/>
                  </a:lnTo>
                  <a:lnTo>
                    <a:pt x="8272" y="170"/>
                  </a:lnTo>
                  <a:lnTo>
                    <a:pt x="8085" y="155"/>
                  </a:lnTo>
                  <a:lnTo>
                    <a:pt x="7897" y="144"/>
                  </a:lnTo>
                  <a:lnTo>
                    <a:pt x="7707" y="138"/>
                  </a:lnTo>
                  <a:lnTo>
                    <a:pt x="7515" y="134"/>
                  </a:lnTo>
                  <a:lnTo>
                    <a:pt x="7324" y="136"/>
                  </a:lnTo>
                  <a:lnTo>
                    <a:pt x="7135" y="143"/>
                  </a:lnTo>
                  <a:lnTo>
                    <a:pt x="6947" y="153"/>
                  </a:lnTo>
                  <a:lnTo>
                    <a:pt x="6760" y="169"/>
                  </a:lnTo>
                  <a:lnTo>
                    <a:pt x="6575" y="189"/>
                  </a:lnTo>
                  <a:lnTo>
                    <a:pt x="6391" y="212"/>
                  </a:lnTo>
                  <a:lnTo>
                    <a:pt x="6208" y="241"/>
                  </a:lnTo>
                  <a:lnTo>
                    <a:pt x="6027" y="273"/>
                  </a:lnTo>
                  <a:lnTo>
                    <a:pt x="5848" y="309"/>
                  </a:lnTo>
                  <a:lnTo>
                    <a:pt x="5670" y="349"/>
                  </a:lnTo>
                  <a:lnTo>
                    <a:pt x="5494" y="393"/>
                  </a:lnTo>
                  <a:lnTo>
                    <a:pt x="5319" y="441"/>
                  </a:lnTo>
                  <a:lnTo>
                    <a:pt x="5147" y="493"/>
                  </a:lnTo>
                  <a:lnTo>
                    <a:pt x="4976" y="549"/>
                  </a:lnTo>
                  <a:lnTo>
                    <a:pt x="4808" y="608"/>
                  </a:lnTo>
                  <a:lnTo>
                    <a:pt x="4641" y="672"/>
                  </a:lnTo>
                  <a:lnTo>
                    <a:pt x="4477" y="738"/>
                  </a:lnTo>
                  <a:lnTo>
                    <a:pt x="4314" y="809"/>
                  </a:lnTo>
                  <a:lnTo>
                    <a:pt x="4154" y="882"/>
                  </a:lnTo>
                  <a:lnTo>
                    <a:pt x="3996" y="960"/>
                  </a:lnTo>
                  <a:lnTo>
                    <a:pt x="3840" y="1040"/>
                  </a:lnTo>
                  <a:lnTo>
                    <a:pt x="3687" y="1124"/>
                  </a:lnTo>
                  <a:lnTo>
                    <a:pt x="3536" y="1211"/>
                  </a:lnTo>
                  <a:lnTo>
                    <a:pt x="3387" y="1302"/>
                  </a:lnTo>
                  <a:lnTo>
                    <a:pt x="3241" y="1396"/>
                  </a:lnTo>
                  <a:lnTo>
                    <a:pt x="3098" y="1493"/>
                  </a:lnTo>
                  <a:lnTo>
                    <a:pt x="2957" y="1592"/>
                  </a:lnTo>
                  <a:lnTo>
                    <a:pt x="2819" y="1695"/>
                  </a:lnTo>
                  <a:lnTo>
                    <a:pt x="2684" y="1801"/>
                  </a:lnTo>
                  <a:lnTo>
                    <a:pt x="2552" y="1910"/>
                  </a:lnTo>
                  <a:lnTo>
                    <a:pt x="2422" y="2022"/>
                  </a:lnTo>
                  <a:lnTo>
                    <a:pt x="2295" y="2137"/>
                  </a:lnTo>
                  <a:lnTo>
                    <a:pt x="2171" y="2254"/>
                  </a:lnTo>
                  <a:lnTo>
                    <a:pt x="2051" y="2374"/>
                  </a:lnTo>
                  <a:lnTo>
                    <a:pt x="1933" y="2497"/>
                  </a:lnTo>
                  <a:lnTo>
                    <a:pt x="1819" y="2622"/>
                  </a:lnTo>
                  <a:lnTo>
                    <a:pt x="1708" y="2750"/>
                  </a:lnTo>
                  <a:lnTo>
                    <a:pt x="1600" y="2880"/>
                  </a:lnTo>
                  <a:lnTo>
                    <a:pt x="1495" y="3013"/>
                  </a:lnTo>
                  <a:lnTo>
                    <a:pt x="1394" y="3148"/>
                  </a:lnTo>
                  <a:lnTo>
                    <a:pt x="1297" y="3285"/>
                  </a:lnTo>
                  <a:lnTo>
                    <a:pt x="1202" y="3425"/>
                  </a:lnTo>
                  <a:lnTo>
                    <a:pt x="1112" y="3567"/>
                  </a:lnTo>
                  <a:lnTo>
                    <a:pt x="1025" y="3711"/>
                  </a:lnTo>
                  <a:lnTo>
                    <a:pt x="941" y="3857"/>
                  </a:lnTo>
                  <a:lnTo>
                    <a:pt x="862" y="4006"/>
                  </a:lnTo>
                  <a:lnTo>
                    <a:pt x="786" y="4155"/>
                  </a:lnTo>
                  <a:lnTo>
                    <a:pt x="714" y="4308"/>
                  </a:lnTo>
                  <a:lnTo>
                    <a:pt x="646" y="4462"/>
                  </a:lnTo>
                  <a:lnTo>
                    <a:pt x="582" y="4618"/>
                  </a:lnTo>
                  <a:lnTo>
                    <a:pt x="522" y="4776"/>
                  </a:lnTo>
                  <a:lnTo>
                    <a:pt x="466" y="4935"/>
                  </a:lnTo>
                  <a:lnTo>
                    <a:pt x="414" y="5096"/>
                  </a:lnTo>
                  <a:lnTo>
                    <a:pt x="367" y="5259"/>
                  </a:lnTo>
                  <a:lnTo>
                    <a:pt x="323" y="5423"/>
                  </a:lnTo>
                  <a:lnTo>
                    <a:pt x="285" y="5589"/>
                  </a:lnTo>
                  <a:lnTo>
                    <a:pt x="250" y="5756"/>
                  </a:lnTo>
                  <a:lnTo>
                    <a:pt x="220" y="5925"/>
                  </a:lnTo>
                  <a:lnTo>
                    <a:pt x="194" y="6095"/>
                  </a:lnTo>
                  <a:lnTo>
                    <a:pt x="173" y="6267"/>
                  </a:lnTo>
                  <a:lnTo>
                    <a:pt x="156" y="6440"/>
                  </a:lnTo>
                  <a:lnTo>
                    <a:pt x="144" y="6613"/>
                  </a:lnTo>
                  <a:lnTo>
                    <a:pt x="137" y="6788"/>
                  </a:lnTo>
                  <a:lnTo>
                    <a:pt x="135" y="6966"/>
                  </a:lnTo>
                  <a:cubicBezTo>
                    <a:pt x="134" y="6996"/>
                    <a:pt x="115" y="7021"/>
                    <a:pt x="87" y="7029"/>
                  </a:cubicBezTo>
                  <a:cubicBezTo>
                    <a:pt x="59" y="7038"/>
                    <a:pt x="29" y="7027"/>
                    <a:pt x="12" y="7002"/>
                  </a:cubicBezTo>
                  <a:lnTo>
                    <a:pt x="11" y="7001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136" y="1602"/>
              <a:ext cx="278" cy="214"/>
            </a:xfrm>
            <a:prstGeom prst="rect">
              <a:avLst/>
            </a:prstGeom>
            <a:solidFill>
              <a:srgbClr val="4BA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auto">
            <a:xfrm>
              <a:off x="2137" y="1602"/>
              <a:ext cx="276" cy="21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136" y="1602"/>
              <a:ext cx="278" cy="214"/>
            </a:xfrm>
            <a:prstGeom prst="rect">
              <a:avLst/>
            </a:prstGeom>
            <a:solidFill>
              <a:srgbClr val="4BA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9" name="Freeform 29"/>
            <p:cNvSpPr>
              <a:spLocks noEditPoints="1"/>
            </p:cNvSpPr>
            <p:nvPr/>
          </p:nvSpPr>
          <p:spPr bwMode="auto">
            <a:xfrm>
              <a:off x="2128" y="1595"/>
              <a:ext cx="294" cy="227"/>
            </a:xfrm>
            <a:custGeom>
              <a:avLst/>
              <a:gdLst>
                <a:gd name="T0" fmla="*/ 3 w 294"/>
                <a:gd name="T1" fmla="*/ 91 h 227"/>
                <a:gd name="T2" fmla="*/ 18 w 294"/>
                <a:gd name="T3" fmla="*/ 60 h 227"/>
                <a:gd name="T4" fmla="*/ 43 w 294"/>
                <a:gd name="T5" fmla="*/ 33 h 227"/>
                <a:gd name="T6" fmla="*/ 77 w 294"/>
                <a:gd name="T7" fmla="*/ 14 h 227"/>
                <a:gd name="T8" fmla="*/ 117 w 294"/>
                <a:gd name="T9" fmla="*/ 2 h 227"/>
                <a:gd name="T10" fmla="*/ 162 w 294"/>
                <a:gd name="T11" fmla="*/ 0 h 227"/>
                <a:gd name="T12" fmla="*/ 204 w 294"/>
                <a:gd name="T13" fmla="*/ 9 h 227"/>
                <a:gd name="T14" fmla="*/ 240 w 294"/>
                <a:gd name="T15" fmla="*/ 26 h 227"/>
                <a:gd name="T16" fmla="*/ 269 w 294"/>
                <a:gd name="T17" fmla="*/ 50 h 227"/>
                <a:gd name="T18" fmla="*/ 287 w 294"/>
                <a:gd name="T19" fmla="*/ 79 h 227"/>
                <a:gd name="T20" fmla="*/ 294 w 294"/>
                <a:gd name="T21" fmla="*/ 113 h 227"/>
                <a:gd name="T22" fmla="*/ 288 w 294"/>
                <a:gd name="T23" fmla="*/ 147 h 227"/>
                <a:gd name="T24" fmla="*/ 269 w 294"/>
                <a:gd name="T25" fmla="*/ 177 h 227"/>
                <a:gd name="T26" fmla="*/ 241 w 294"/>
                <a:gd name="T27" fmla="*/ 201 h 227"/>
                <a:gd name="T28" fmla="*/ 205 w 294"/>
                <a:gd name="T29" fmla="*/ 218 h 227"/>
                <a:gd name="T30" fmla="*/ 163 w 294"/>
                <a:gd name="T31" fmla="*/ 227 h 227"/>
                <a:gd name="T32" fmla="*/ 118 w 294"/>
                <a:gd name="T33" fmla="*/ 225 h 227"/>
                <a:gd name="T34" fmla="*/ 78 w 294"/>
                <a:gd name="T35" fmla="*/ 214 h 227"/>
                <a:gd name="T36" fmla="*/ 44 w 294"/>
                <a:gd name="T37" fmla="*/ 194 h 227"/>
                <a:gd name="T38" fmla="*/ 18 w 294"/>
                <a:gd name="T39" fmla="*/ 168 h 227"/>
                <a:gd name="T40" fmla="*/ 3 w 294"/>
                <a:gd name="T41" fmla="*/ 137 h 227"/>
                <a:gd name="T42" fmla="*/ 18 w 294"/>
                <a:gd name="T43" fmla="*/ 124 h 227"/>
                <a:gd name="T44" fmla="*/ 28 w 294"/>
                <a:gd name="T45" fmla="*/ 152 h 227"/>
                <a:gd name="T46" fmla="*/ 47 w 294"/>
                <a:gd name="T47" fmla="*/ 177 h 227"/>
                <a:gd name="T48" fmla="*/ 75 w 294"/>
                <a:gd name="T49" fmla="*/ 197 h 227"/>
                <a:gd name="T50" fmla="*/ 108 w 294"/>
                <a:gd name="T51" fmla="*/ 209 h 227"/>
                <a:gd name="T52" fmla="*/ 147 w 294"/>
                <a:gd name="T53" fmla="*/ 214 h 227"/>
                <a:gd name="T54" fmla="*/ 185 w 294"/>
                <a:gd name="T55" fmla="*/ 209 h 227"/>
                <a:gd name="T56" fmla="*/ 219 w 294"/>
                <a:gd name="T57" fmla="*/ 197 h 227"/>
                <a:gd name="T58" fmla="*/ 247 w 294"/>
                <a:gd name="T59" fmla="*/ 178 h 227"/>
                <a:gd name="T60" fmla="*/ 266 w 294"/>
                <a:gd name="T61" fmla="*/ 153 h 227"/>
                <a:gd name="T62" fmla="*/ 276 w 294"/>
                <a:gd name="T63" fmla="*/ 124 h 227"/>
                <a:gd name="T64" fmla="*/ 274 w 294"/>
                <a:gd name="T65" fmla="*/ 94 h 227"/>
                <a:gd name="T66" fmla="*/ 261 w 294"/>
                <a:gd name="T67" fmla="*/ 66 h 227"/>
                <a:gd name="T68" fmla="*/ 239 w 294"/>
                <a:gd name="T69" fmla="*/ 43 h 227"/>
                <a:gd name="T70" fmla="*/ 209 w 294"/>
                <a:gd name="T71" fmla="*/ 26 h 227"/>
                <a:gd name="T72" fmla="*/ 174 w 294"/>
                <a:gd name="T73" fmla="*/ 16 h 227"/>
                <a:gd name="T74" fmla="*/ 134 w 294"/>
                <a:gd name="T75" fmla="*/ 14 h 227"/>
                <a:gd name="T76" fmla="*/ 97 w 294"/>
                <a:gd name="T77" fmla="*/ 21 h 227"/>
                <a:gd name="T78" fmla="*/ 65 w 294"/>
                <a:gd name="T79" fmla="*/ 36 h 227"/>
                <a:gd name="T80" fmla="*/ 40 w 294"/>
                <a:gd name="T81" fmla="*/ 57 h 227"/>
                <a:gd name="T82" fmla="*/ 24 w 294"/>
                <a:gd name="T83" fmla="*/ 83 h 227"/>
                <a:gd name="T84" fmla="*/ 18 w 294"/>
                <a:gd name="T85" fmla="*/ 11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4" h="227">
                  <a:moveTo>
                    <a:pt x="0" y="114"/>
                  </a:moveTo>
                  <a:lnTo>
                    <a:pt x="1" y="102"/>
                  </a:lnTo>
                  <a:lnTo>
                    <a:pt x="3" y="91"/>
                  </a:lnTo>
                  <a:lnTo>
                    <a:pt x="7" y="80"/>
                  </a:lnTo>
                  <a:lnTo>
                    <a:pt x="12" y="70"/>
                  </a:lnTo>
                  <a:lnTo>
                    <a:pt x="18" y="60"/>
                  </a:lnTo>
                  <a:lnTo>
                    <a:pt x="25" y="50"/>
                  </a:lnTo>
                  <a:lnTo>
                    <a:pt x="34" y="42"/>
                  </a:lnTo>
                  <a:lnTo>
                    <a:pt x="43" y="33"/>
                  </a:lnTo>
                  <a:lnTo>
                    <a:pt x="54" y="26"/>
                  </a:lnTo>
                  <a:lnTo>
                    <a:pt x="65" y="20"/>
                  </a:lnTo>
                  <a:lnTo>
                    <a:pt x="77" y="14"/>
                  </a:lnTo>
                  <a:lnTo>
                    <a:pt x="90" y="9"/>
                  </a:lnTo>
                  <a:lnTo>
                    <a:pt x="103" y="5"/>
                  </a:lnTo>
                  <a:lnTo>
                    <a:pt x="117" y="2"/>
                  </a:lnTo>
                  <a:lnTo>
                    <a:pt x="132" y="1"/>
                  </a:lnTo>
                  <a:lnTo>
                    <a:pt x="147" y="0"/>
                  </a:lnTo>
                  <a:lnTo>
                    <a:pt x="162" y="0"/>
                  </a:lnTo>
                  <a:lnTo>
                    <a:pt x="176" y="2"/>
                  </a:lnTo>
                  <a:lnTo>
                    <a:pt x="191" y="5"/>
                  </a:lnTo>
                  <a:lnTo>
                    <a:pt x="204" y="9"/>
                  </a:lnTo>
                  <a:lnTo>
                    <a:pt x="217" y="14"/>
                  </a:lnTo>
                  <a:lnTo>
                    <a:pt x="229" y="19"/>
                  </a:lnTo>
                  <a:lnTo>
                    <a:pt x="240" y="26"/>
                  </a:lnTo>
                  <a:lnTo>
                    <a:pt x="251" y="33"/>
                  </a:lnTo>
                  <a:lnTo>
                    <a:pt x="260" y="41"/>
                  </a:lnTo>
                  <a:lnTo>
                    <a:pt x="269" y="50"/>
                  </a:lnTo>
                  <a:lnTo>
                    <a:pt x="276" y="59"/>
                  </a:lnTo>
                  <a:lnTo>
                    <a:pt x="282" y="69"/>
                  </a:lnTo>
                  <a:lnTo>
                    <a:pt x="287" y="79"/>
                  </a:lnTo>
                  <a:lnTo>
                    <a:pt x="291" y="90"/>
                  </a:lnTo>
                  <a:lnTo>
                    <a:pt x="293" y="102"/>
                  </a:lnTo>
                  <a:lnTo>
                    <a:pt x="294" y="113"/>
                  </a:lnTo>
                  <a:lnTo>
                    <a:pt x="293" y="125"/>
                  </a:lnTo>
                  <a:lnTo>
                    <a:pt x="291" y="136"/>
                  </a:lnTo>
                  <a:lnTo>
                    <a:pt x="288" y="147"/>
                  </a:lnTo>
                  <a:lnTo>
                    <a:pt x="283" y="158"/>
                  </a:lnTo>
                  <a:lnTo>
                    <a:pt x="277" y="168"/>
                  </a:lnTo>
                  <a:lnTo>
                    <a:pt x="269" y="177"/>
                  </a:lnTo>
                  <a:lnTo>
                    <a:pt x="261" y="186"/>
                  </a:lnTo>
                  <a:lnTo>
                    <a:pt x="251" y="194"/>
                  </a:lnTo>
                  <a:lnTo>
                    <a:pt x="241" y="201"/>
                  </a:lnTo>
                  <a:lnTo>
                    <a:pt x="230" y="208"/>
                  </a:lnTo>
                  <a:lnTo>
                    <a:pt x="218" y="213"/>
                  </a:lnTo>
                  <a:lnTo>
                    <a:pt x="205" y="218"/>
                  </a:lnTo>
                  <a:lnTo>
                    <a:pt x="191" y="222"/>
                  </a:lnTo>
                  <a:lnTo>
                    <a:pt x="177" y="225"/>
                  </a:lnTo>
                  <a:lnTo>
                    <a:pt x="163" y="227"/>
                  </a:lnTo>
                  <a:lnTo>
                    <a:pt x="148" y="227"/>
                  </a:lnTo>
                  <a:lnTo>
                    <a:pt x="133" y="227"/>
                  </a:lnTo>
                  <a:lnTo>
                    <a:pt x="118" y="225"/>
                  </a:lnTo>
                  <a:lnTo>
                    <a:pt x="104" y="222"/>
                  </a:lnTo>
                  <a:lnTo>
                    <a:pt x="90" y="219"/>
                  </a:lnTo>
                  <a:lnTo>
                    <a:pt x="78" y="214"/>
                  </a:lnTo>
                  <a:lnTo>
                    <a:pt x="66" y="208"/>
                  </a:lnTo>
                  <a:lnTo>
                    <a:pt x="54" y="202"/>
                  </a:lnTo>
                  <a:lnTo>
                    <a:pt x="44" y="194"/>
                  </a:lnTo>
                  <a:lnTo>
                    <a:pt x="34" y="186"/>
                  </a:lnTo>
                  <a:lnTo>
                    <a:pt x="26" y="177"/>
                  </a:lnTo>
                  <a:lnTo>
                    <a:pt x="18" y="168"/>
                  </a:lnTo>
                  <a:lnTo>
                    <a:pt x="12" y="158"/>
                  </a:lnTo>
                  <a:lnTo>
                    <a:pt x="7" y="148"/>
                  </a:lnTo>
                  <a:lnTo>
                    <a:pt x="3" y="137"/>
                  </a:lnTo>
                  <a:lnTo>
                    <a:pt x="1" y="126"/>
                  </a:lnTo>
                  <a:lnTo>
                    <a:pt x="0" y="114"/>
                  </a:lnTo>
                  <a:close/>
                  <a:moveTo>
                    <a:pt x="18" y="124"/>
                  </a:moveTo>
                  <a:lnTo>
                    <a:pt x="20" y="133"/>
                  </a:lnTo>
                  <a:lnTo>
                    <a:pt x="23" y="143"/>
                  </a:lnTo>
                  <a:lnTo>
                    <a:pt x="28" y="152"/>
                  </a:lnTo>
                  <a:lnTo>
                    <a:pt x="33" y="161"/>
                  </a:lnTo>
                  <a:lnTo>
                    <a:pt x="40" y="169"/>
                  </a:lnTo>
                  <a:lnTo>
                    <a:pt x="47" y="177"/>
                  </a:lnTo>
                  <a:lnTo>
                    <a:pt x="55" y="184"/>
                  </a:lnTo>
                  <a:lnTo>
                    <a:pt x="65" y="191"/>
                  </a:lnTo>
                  <a:lnTo>
                    <a:pt x="75" y="197"/>
                  </a:lnTo>
                  <a:lnTo>
                    <a:pt x="85" y="202"/>
                  </a:lnTo>
                  <a:lnTo>
                    <a:pt x="96" y="206"/>
                  </a:lnTo>
                  <a:lnTo>
                    <a:pt x="108" y="209"/>
                  </a:lnTo>
                  <a:lnTo>
                    <a:pt x="121" y="212"/>
                  </a:lnTo>
                  <a:lnTo>
                    <a:pt x="133" y="213"/>
                  </a:lnTo>
                  <a:lnTo>
                    <a:pt x="147" y="214"/>
                  </a:lnTo>
                  <a:lnTo>
                    <a:pt x="160" y="213"/>
                  </a:lnTo>
                  <a:lnTo>
                    <a:pt x="173" y="212"/>
                  </a:lnTo>
                  <a:lnTo>
                    <a:pt x="185" y="209"/>
                  </a:lnTo>
                  <a:lnTo>
                    <a:pt x="197" y="206"/>
                  </a:lnTo>
                  <a:lnTo>
                    <a:pt x="209" y="202"/>
                  </a:lnTo>
                  <a:lnTo>
                    <a:pt x="219" y="197"/>
                  </a:lnTo>
                  <a:lnTo>
                    <a:pt x="229" y="191"/>
                  </a:lnTo>
                  <a:lnTo>
                    <a:pt x="239" y="185"/>
                  </a:lnTo>
                  <a:lnTo>
                    <a:pt x="247" y="178"/>
                  </a:lnTo>
                  <a:lnTo>
                    <a:pt x="254" y="170"/>
                  </a:lnTo>
                  <a:lnTo>
                    <a:pt x="261" y="162"/>
                  </a:lnTo>
                  <a:lnTo>
                    <a:pt x="266" y="153"/>
                  </a:lnTo>
                  <a:lnTo>
                    <a:pt x="271" y="144"/>
                  </a:lnTo>
                  <a:lnTo>
                    <a:pt x="274" y="134"/>
                  </a:lnTo>
                  <a:lnTo>
                    <a:pt x="276" y="124"/>
                  </a:lnTo>
                  <a:lnTo>
                    <a:pt x="277" y="114"/>
                  </a:lnTo>
                  <a:lnTo>
                    <a:pt x="276" y="104"/>
                  </a:lnTo>
                  <a:lnTo>
                    <a:pt x="274" y="94"/>
                  </a:lnTo>
                  <a:lnTo>
                    <a:pt x="271" y="84"/>
                  </a:lnTo>
                  <a:lnTo>
                    <a:pt x="267" y="75"/>
                  </a:lnTo>
                  <a:lnTo>
                    <a:pt x="261" y="66"/>
                  </a:lnTo>
                  <a:lnTo>
                    <a:pt x="255" y="58"/>
                  </a:lnTo>
                  <a:lnTo>
                    <a:pt x="247" y="50"/>
                  </a:lnTo>
                  <a:lnTo>
                    <a:pt x="239" y="43"/>
                  </a:lnTo>
                  <a:lnTo>
                    <a:pt x="230" y="37"/>
                  </a:lnTo>
                  <a:lnTo>
                    <a:pt x="220" y="31"/>
                  </a:lnTo>
                  <a:lnTo>
                    <a:pt x="209" y="26"/>
                  </a:lnTo>
                  <a:lnTo>
                    <a:pt x="198" y="21"/>
                  </a:lnTo>
                  <a:lnTo>
                    <a:pt x="186" y="18"/>
                  </a:lnTo>
                  <a:lnTo>
                    <a:pt x="174" y="16"/>
                  </a:lnTo>
                  <a:lnTo>
                    <a:pt x="161" y="14"/>
                  </a:lnTo>
                  <a:lnTo>
                    <a:pt x="148" y="13"/>
                  </a:lnTo>
                  <a:lnTo>
                    <a:pt x="134" y="14"/>
                  </a:lnTo>
                  <a:lnTo>
                    <a:pt x="122" y="15"/>
                  </a:lnTo>
                  <a:lnTo>
                    <a:pt x="109" y="18"/>
                  </a:lnTo>
                  <a:lnTo>
                    <a:pt x="97" y="21"/>
                  </a:lnTo>
                  <a:lnTo>
                    <a:pt x="86" y="25"/>
                  </a:lnTo>
                  <a:lnTo>
                    <a:pt x="75" y="30"/>
                  </a:lnTo>
                  <a:lnTo>
                    <a:pt x="65" y="36"/>
                  </a:lnTo>
                  <a:lnTo>
                    <a:pt x="56" y="42"/>
                  </a:lnTo>
                  <a:lnTo>
                    <a:pt x="48" y="50"/>
                  </a:lnTo>
                  <a:lnTo>
                    <a:pt x="40" y="57"/>
                  </a:lnTo>
                  <a:lnTo>
                    <a:pt x="34" y="66"/>
                  </a:lnTo>
                  <a:lnTo>
                    <a:pt x="28" y="74"/>
                  </a:lnTo>
                  <a:lnTo>
                    <a:pt x="24" y="83"/>
                  </a:lnTo>
                  <a:lnTo>
                    <a:pt x="20" y="93"/>
                  </a:lnTo>
                  <a:lnTo>
                    <a:pt x="19" y="103"/>
                  </a:lnTo>
                  <a:lnTo>
                    <a:pt x="18" y="113"/>
                  </a:lnTo>
                  <a:lnTo>
                    <a:pt x="18" y="124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276" y="1646"/>
              <a:ext cx="6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 pronom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105" y="1878"/>
              <a:ext cx="58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est </a:t>
              </a: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non effaçable</a:t>
              </a:r>
              <a:r>
                <a: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2105" y="1991"/>
              <a:ext cx="153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est placé avant ou après le verbe.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2105" y="2104"/>
              <a:ext cx="158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 pronom de reprise représente un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2105" y="2186"/>
              <a:ext cx="160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antécédent (un nom, un pronom, un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2105" y="2267"/>
              <a:ext cx="94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adjectif, une phrase).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2105" y="2380"/>
              <a:ext cx="125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 est généralement variable.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2274" y="2452"/>
              <a:ext cx="50" cy="36"/>
            </a:xfrm>
            <a:prstGeom prst="rect">
              <a:avLst/>
            </a:prstGeom>
            <a:solidFill>
              <a:srgbClr val="F79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8" name="Oval 38"/>
            <p:cNvSpPr>
              <a:spLocks noChangeArrowheads="1"/>
            </p:cNvSpPr>
            <p:nvPr/>
          </p:nvSpPr>
          <p:spPr bwMode="auto">
            <a:xfrm>
              <a:off x="2275" y="2452"/>
              <a:ext cx="48" cy="3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2274" y="2452"/>
              <a:ext cx="50" cy="36"/>
            </a:xfrm>
            <a:prstGeom prst="rect">
              <a:avLst/>
            </a:prstGeom>
            <a:solidFill>
              <a:srgbClr val="F79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0" name="Freeform 40"/>
            <p:cNvSpPr>
              <a:spLocks noEditPoints="1"/>
            </p:cNvSpPr>
            <p:nvPr/>
          </p:nvSpPr>
          <p:spPr bwMode="auto">
            <a:xfrm>
              <a:off x="2267" y="2445"/>
              <a:ext cx="65" cy="49"/>
            </a:xfrm>
            <a:custGeom>
              <a:avLst/>
              <a:gdLst>
                <a:gd name="T0" fmla="*/ 4 w 503"/>
                <a:gd name="T1" fmla="*/ 283 h 482"/>
                <a:gd name="T2" fmla="*/ 23 w 503"/>
                <a:gd name="T3" fmla="*/ 342 h 482"/>
                <a:gd name="T4" fmla="*/ 70 w 503"/>
                <a:gd name="T5" fmla="*/ 408 h 482"/>
                <a:gd name="T6" fmla="*/ 117 w 503"/>
                <a:gd name="T7" fmla="*/ 445 h 482"/>
                <a:gd name="T8" fmla="*/ 195 w 503"/>
                <a:gd name="T9" fmla="*/ 476 h 482"/>
                <a:gd name="T10" fmla="*/ 258 w 503"/>
                <a:gd name="T11" fmla="*/ 482 h 482"/>
                <a:gd name="T12" fmla="*/ 342 w 503"/>
                <a:gd name="T13" fmla="*/ 466 h 482"/>
                <a:gd name="T14" fmla="*/ 395 w 503"/>
                <a:gd name="T15" fmla="*/ 438 h 482"/>
                <a:gd name="T16" fmla="*/ 455 w 503"/>
                <a:gd name="T17" fmla="*/ 382 h 482"/>
                <a:gd name="T18" fmla="*/ 485 w 503"/>
                <a:gd name="T19" fmla="*/ 329 h 482"/>
                <a:gd name="T20" fmla="*/ 503 w 503"/>
                <a:gd name="T21" fmla="*/ 249 h 482"/>
                <a:gd name="T22" fmla="*/ 496 w 503"/>
                <a:gd name="T23" fmla="*/ 186 h 482"/>
                <a:gd name="T24" fmla="*/ 463 w 503"/>
                <a:gd name="T25" fmla="*/ 110 h 482"/>
                <a:gd name="T26" fmla="*/ 424 w 503"/>
                <a:gd name="T27" fmla="*/ 65 h 482"/>
                <a:gd name="T28" fmla="*/ 354 w 503"/>
                <a:gd name="T29" fmla="*/ 21 h 482"/>
                <a:gd name="T30" fmla="*/ 295 w 503"/>
                <a:gd name="T31" fmla="*/ 4 h 482"/>
                <a:gd name="T32" fmla="*/ 208 w 503"/>
                <a:gd name="T33" fmla="*/ 4 h 482"/>
                <a:gd name="T34" fmla="*/ 149 w 503"/>
                <a:gd name="T35" fmla="*/ 21 h 482"/>
                <a:gd name="T36" fmla="*/ 79 w 503"/>
                <a:gd name="T37" fmla="*/ 65 h 482"/>
                <a:gd name="T38" fmla="*/ 40 w 503"/>
                <a:gd name="T39" fmla="*/ 110 h 482"/>
                <a:gd name="T40" fmla="*/ 7 w 503"/>
                <a:gd name="T41" fmla="*/ 185 h 482"/>
                <a:gd name="T42" fmla="*/ 136 w 503"/>
                <a:gd name="T43" fmla="*/ 213 h 482"/>
                <a:gd name="T44" fmla="*/ 139 w 503"/>
                <a:gd name="T45" fmla="*/ 206 h 482"/>
                <a:gd name="T46" fmla="*/ 170 w 503"/>
                <a:gd name="T47" fmla="*/ 162 h 482"/>
                <a:gd name="T48" fmla="*/ 178 w 503"/>
                <a:gd name="T49" fmla="*/ 156 h 482"/>
                <a:gd name="T50" fmla="*/ 233 w 503"/>
                <a:gd name="T51" fmla="*/ 134 h 482"/>
                <a:gd name="T52" fmla="*/ 245 w 503"/>
                <a:gd name="T53" fmla="*/ 133 h 482"/>
                <a:gd name="T54" fmla="*/ 304 w 503"/>
                <a:gd name="T55" fmla="*/ 144 h 482"/>
                <a:gd name="T56" fmla="*/ 314 w 503"/>
                <a:gd name="T57" fmla="*/ 149 h 482"/>
                <a:gd name="T58" fmla="*/ 355 w 503"/>
                <a:gd name="T59" fmla="*/ 188 h 482"/>
                <a:gd name="T60" fmla="*/ 358 w 503"/>
                <a:gd name="T61" fmla="*/ 193 h 482"/>
                <a:gd name="T62" fmla="*/ 370 w 503"/>
                <a:gd name="T63" fmla="*/ 249 h 482"/>
                <a:gd name="T64" fmla="*/ 369 w 503"/>
                <a:gd name="T65" fmla="*/ 256 h 482"/>
                <a:gd name="T66" fmla="*/ 347 w 503"/>
                <a:gd name="T67" fmla="*/ 305 h 482"/>
                <a:gd name="T68" fmla="*/ 342 w 503"/>
                <a:gd name="T69" fmla="*/ 311 h 482"/>
                <a:gd name="T70" fmla="*/ 293 w 503"/>
                <a:gd name="T71" fmla="*/ 343 h 482"/>
                <a:gd name="T72" fmla="*/ 282 w 503"/>
                <a:gd name="T73" fmla="*/ 346 h 482"/>
                <a:gd name="T74" fmla="*/ 220 w 503"/>
                <a:gd name="T75" fmla="*/ 346 h 482"/>
                <a:gd name="T76" fmla="*/ 210 w 503"/>
                <a:gd name="T77" fmla="*/ 343 h 482"/>
                <a:gd name="T78" fmla="*/ 161 w 503"/>
                <a:gd name="T79" fmla="*/ 311 h 482"/>
                <a:gd name="T80" fmla="*/ 156 w 503"/>
                <a:gd name="T81" fmla="*/ 305 h 482"/>
                <a:gd name="T82" fmla="*/ 133 w 503"/>
                <a:gd name="T83" fmla="*/ 255 h 482"/>
                <a:gd name="T84" fmla="*/ 133 w 503"/>
                <a:gd name="T85" fmla="*/ 248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03" h="482">
                  <a:moveTo>
                    <a:pt x="0" y="234"/>
                  </a:moveTo>
                  <a:cubicBezTo>
                    <a:pt x="0" y="239"/>
                    <a:pt x="0" y="243"/>
                    <a:pt x="0" y="248"/>
                  </a:cubicBezTo>
                  <a:lnTo>
                    <a:pt x="4" y="283"/>
                  </a:lnTo>
                  <a:cubicBezTo>
                    <a:pt x="4" y="288"/>
                    <a:pt x="5" y="292"/>
                    <a:pt x="7" y="297"/>
                  </a:cubicBezTo>
                  <a:lnTo>
                    <a:pt x="18" y="330"/>
                  </a:lnTo>
                  <a:cubicBezTo>
                    <a:pt x="19" y="334"/>
                    <a:pt x="21" y="338"/>
                    <a:pt x="23" y="342"/>
                  </a:cubicBezTo>
                  <a:lnTo>
                    <a:pt x="40" y="372"/>
                  </a:lnTo>
                  <a:cubicBezTo>
                    <a:pt x="42" y="375"/>
                    <a:pt x="45" y="379"/>
                    <a:pt x="48" y="382"/>
                  </a:cubicBezTo>
                  <a:lnTo>
                    <a:pt x="70" y="408"/>
                  </a:lnTo>
                  <a:cubicBezTo>
                    <a:pt x="73" y="412"/>
                    <a:pt x="76" y="415"/>
                    <a:pt x="80" y="417"/>
                  </a:cubicBezTo>
                  <a:lnTo>
                    <a:pt x="108" y="438"/>
                  </a:lnTo>
                  <a:cubicBezTo>
                    <a:pt x="110" y="441"/>
                    <a:pt x="114" y="443"/>
                    <a:pt x="117" y="445"/>
                  </a:cubicBezTo>
                  <a:lnTo>
                    <a:pt x="149" y="461"/>
                  </a:lnTo>
                  <a:cubicBezTo>
                    <a:pt x="152" y="463"/>
                    <a:pt x="157" y="465"/>
                    <a:pt x="161" y="466"/>
                  </a:cubicBezTo>
                  <a:lnTo>
                    <a:pt x="195" y="476"/>
                  </a:lnTo>
                  <a:cubicBezTo>
                    <a:pt x="199" y="477"/>
                    <a:pt x="204" y="478"/>
                    <a:pt x="208" y="478"/>
                  </a:cubicBezTo>
                  <a:lnTo>
                    <a:pt x="245" y="482"/>
                  </a:lnTo>
                  <a:cubicBezTo>
                    <a:pt x="249" y="482"/>
                    <a:pt x="254" y="482"/>
                    <a:pt x="258" y="482"/>
                  </a:cubicBezTo>
                  <a:lnTo>
                    <a:pt x="295" y="478"/>
                  </a:lnTo>
                  <a:cubicBezTo>
                    <a:pt x="299" y="478"/>
                    <a:pt x="303" y="477"/>
                    <a:pt x="307" y="476"/>
                  </a:cubicBezTo>
                  <a:lnTo>
                    <a:pt x="342" y="466"/>
                  </a:lnTo>
                  <a:cubicBezTo>
                    <a:pt x="346" y="465"/>
                    <a:pt x="350" y="463"/>
                    <a:pt x="354" y="461"/>
                  </a:cubicBezTo>
                  <a:lnTo>
                    <a:pt x="386" y="445"/>
                  </a:lnTo>
                  <a:cubicBezTo>
                    <a:pt x="389" y="443"/>
                    <a:pt x="392" y="441"/>
                    <a:pt x="395" y="438"/>
                  </a:cubicBezTo>
                  <a:lnTo>
                    <a:pt x="423" y="417"/>
                  </a:lnTo>
                  <a:cubicBezTo>
                    <a:pt x="427" y="415"/>
                    <a:pt x="430" y="412"/>
                    <a:pt x="433" y="408"/>
                  </a:cubicBezTo>
                  <a:lnTo>
                    <a:pt x="455" y="382"/>
                  </a:lnTo>
                  <a:cubicBezTo>
                    <a:pt x="458" y="379"/>
                    <a:pt x="461" y="375"/>
                    <a:pt x="463" y="372"/>
                  </a:cubicBezTo>
                  <a:lnTo>
                    <a:pt x="480" y="342"/>
                  </a:lnTo>
                  <a:cubicBezTo>
                    <a:pt x="482" y="338"/>
                    <a:pt x="484" y="334"/>
                    <a:pt x="485" y="329"/>
                  </a:cubicBezTo>
                  <a:lnTo>
                    <a:pt x="496" y="296"/>
                  </a:lnTo>
                  <a:cubicBezTo>
                    <a:pt x="497" y="292"/>
                    <a:pt x="498" y="288"/>
                    <a:pt x="499" y="284"/>
                  </a:cubicBezTo>
                  <a:lnTo>
                    <a:pt x="503" y="249"/>
                  </a:lnTo>
                  <a:cubicBezTo>
                    <a:pt x="503" y="244"/>
                    <a:pt x="503" y="238"/>
                    <a:pt x="503" y="233"/>
                  </a:cubicBezTo>
                  <a:lnTo>
                    <a:pt x="499" y="198"/>
                  </a:lnTo>
                  <a:cubicBezTo>
                    <a:pt x="498" y="194"/>
                    <a:pt x="497" y="190"/>
                    <a:pt x="496" y="186"/>
                  </a:cubicBezTo>
                  <a:lnTo>
                    <a:pt x="485" y="153"/>
                  </a:lnTo>
                  <a:cubicBezTo>
                    <a:pt x="484" y="148"/>
                    <a:pt x="482" y="144"/>
                    <a:pt x="480" y="140"/>
                  </a:cubicBezTo>
                  <a:lnTo>
                    <a:pt x="463" y="110"/>
                  </a:lnTo>
                  <a:cubicBezTo>
                    <a:pt x="461" y="106"/>
                    <a:pt x="458" y="103"/>
                    <a:pt x="455" y="99"/>
                  </a:cubicBezTo>
                  <a:lnTo>
                    <a:pt x="432" y="74"/>
                  </a:lnTo>
                  <a:cubicBezTo>
                    <a:pt x="430" y="71"/>
                    <a:pt x="427" y="68"/>
                    <a:pt x="424" y="65"/>
                  </a:cubicBezTo>
                  <a:lnTo>
                    <a:pt x="396" y="44"/>
                  </a:lnTo>
                  <a:cubicBezTo>
                    <a:pt x="393" y="41"/>
                    <a:pt x="389" y="39"/>
                    <a:pt x="385" y="37"/>
                  </a:cubicBezTo>
                  <a:lnTo>
                    <a:pt x="354" y="21"/>
                  </a:lnTo>
                  <a:cubicBezTo>
                    <a:pt x="350" y="19"/>
                    <a:pt x="346" y="18"/>
                    <a:pt x="343" y="17"/>
                  </a:cubicBezTo>
                  <a:lnTo>
                    <a:pt x="308" y="6"/>
                  </a:lnTo>
                  <a:cubicBezTo>
                    <a:pt x="303" y="5"/>
                    <a:pt x="299" y="4"/>
                    <a:pt x="295" y="4"/>
                  </a:cubicBezTo>
                  <a:lnTo>
                    <a:pt x="258" y="0"/>
                  </a:lnTo>
                  <a:cubicBezTo>
                    <a:pt x="254" y="0"/>
                    <a:pt x="249" y="0"/>
                    <a:pt x="245" y="0"/>
                  </a:cubicBezTo>
                  <a:lnTo>
                    <a:pt x="208" y="4"/>
                  </a:lnTo>
                  <a:cubicBezTo>
                    <a:pt x="203" y="4"/>
                    <a:pt x="199" y="5"/>
                    <a:pt x="195" y="6"/>
                  </a:cubicBezTo>
                  <a:lnTo>
                    <a:pt x="160" y="17"/>
                  </a:lnTo>
                  <a:cubicBezTo>
                    <a:pt x="156" y="18"/>
                    <a:pt x="153" y="19"/>
                    <a:pt x="149" y="21"/>
                  </a:cubicBezTo>
                  <a:lnTo>
                    <a:pt x="118" y="37"/>
                  </a:lnTo>
                  <a:cubicBezTo>
                    <a:pt x="114" y="39"/>
                    <a:pt x="110" y="41"/>
                    <a:pt x="107" y="44"/>
                  </a:cubicBezTo>
                  <a:lnTo>
                    <a:pt x="79" y="65"/>
                  </a:lnTo>
                  <a:cubicBezTo>
                    <a:pt x="76" y="68"/>
                    <a:pt x="73" y="71"/>
                    <a:pt x="70" y="74"/>
                  </a:cubicBezTo>
                  <a:lnTo>
                    <a:pt x="48" y="99"/>
                  </a:lnTo>
                  <a:cubicBezTo>
                    <a:pt x="45" y="103"/>
                    <a:pt x="42" y="106"/>
                    <a:pt x="40" y="110"/>
                  </a:cubicBezTo>
                  <a:lnTo>
                    <a:pt x="23" y="140"/>
                  </a:lnTo>
                  <a:cubicBezTo>
                    <a:pt x="21" y="144"/>
                    <a:pt x="19" y="148"/>
                    <a:pt x="18" y="152"/>
                  </a:cubicBezTo>
                  <a:lnTo>
                    <a:pt x="7" y="185"/>
                  </a:lnTo>
                  <a:cubicBezTo>
                    <a:pt x="5" y="190"/>
                    <a:pt x="4" y="194"/>
                    <a:pt x="4" y="199"/>
                  </a:cubicBezTo>
                  <a:lnTo>
                    <a:pt x="0" y="234"/>
                  </a:lnTo>
                  <a:close/>
                  <a:moveTo>
                    <a:pt x="136" y="213"/>
                  </a:moveTo>
                  <a:lnTo>
                    <a:pt x="133" y="227"/>
                  </a:lnTo>
                  <a:lnTo>
                    <a:pt x="144" y="194"/>
                  </a:lnTo>
                  <a:lnTo>
                    <a:pt x="139" y="206"/>
                  </a:lnTo>
                  <a:lnTo>
                    <a:pt x="156" y="177"/>
                  </a:lnTo>
                  <a:lnTo>
                    <a:pt x="148" y="188"/>
                  </a:lnTo>
                  <a:lnTo>
                    <a:pt x="170" y="162"/>
                  </a:lnTo>
                  <a:lnTo>
                    <a:pt x="162" y="170"/>
                  </a:lnTo>
                  <a:lnTo>
                    <a:pt x="189" y="149"/>
                  </a:lnTo>
                  <a:lnTo>
                    <a:pt x="178" y="156"/>
                  </a:lnTo>
                  <a:lnTo>
                    <a:pt x="210" y="140"/>
                  </a:lnTo>
                  <a:lnTo>
                    <a:pt x="199" y="144"/>
                  </a:lnTo>
                  <a:lnTo>
                    <a:pt x="233" y="134"/>
                  </a:lnTo>
                  <a:lnTo>
                    <a:pt x="220" y="136"/>
                  </a:lnTo>
                  <a:lnTo>
                    <a:pt x="258" y="133"/>
                  </a:lnTo>
                  <a:lnTo>
                    <a:pt x="245" y="133"/>
                  </a:lnTo>
                  <a:lnTo>
                    <a:pt x="282" y="136"/>
                  </a:lnTo>
                  <a:lnTo>
                    <a:pt x="269" y="134"/>
                  </a:lnTo>
                  <a:lnTo>
                    <a:pt x="304" y="144"/>
                  </a:lnTo>
                  <a:lnTo>
                    <a:pt x="293" y="140"/>
                  </a:lnTo>
                  <a:lnTo>
                    <a:pt x="325" y="156"/>
                  </a:lnTo>
                  <a:lnTo>
                    <a:pt x="314" y="149"/>
                  </a:lnTo>
                  <a:lnTo>
                    <a:pt x="341" y="170"/>
                  </a:lnTo>
                  <a:lnTo>
                    <a:pt x="332" y="162"/>
                  </a:lnTo>
                  <a:lnTo>
                    <a:pt x="355" y="188"/>
                  </a:lnTo>
                  <a:lnTo>
                    <a:pt x="347" y="177"/>
                  </a:lnTo>
                  <a:lnTo>
                    <a:pt x="364" y="206"/>
                  </a:lnTo>
                  <a:lnTo>
                    <a:pt x="358" y="193"/>
                  </a:lnTo>
                  <a:lnTo>
                    <a:pt x="369" y="226"/>
                  </a:lnTo>
                  <a:lnTo>
                    <a:pt x="366" y="214"/>
                  </a:lnTo>
                  <a:lnTo>
                    <a:pt x="370" y="249"/>
                  </a:lnTo>
                  <a:lnTo>
                    <a:pt x="370" y="233"/>
                  </a:lnTo>
                  <a:lnTo>
                    <a:pt x="366" y="268"/>
                  </a:lnTo>
                  <a:lnTo>
                    <a:pt x="369" y="256"/>
                  </a:lnTo>
                  <a:lnTo>
                    <a:pt x="358" y="289"/>
                  </a:lnTo>
                  <a:lnTo>
                    <a:pt x="364" y="276"/>
                  </a:lnTo>
                  <a:lnTo>
                    <a:pt x="347" y="305"/>
                  </a:lnTo>
                  <a:lnTo>
                    <a:pt x="355" y="295"/>
                  </a:lnTo>
                  <a:lnTo>
                    <a:pt x="332" y="321"/>
                  </a:lnTo>
                  <a:lnTo>
                    <a:pt x="342" y="311"/>
                  </a:lnTo>
                  <a:lnTo>
                    <a:pt x="315" y="332"/>
                  </a:lnTo>
                  <a:lnTo>
                    <a:pt x="324" y="326"/>
                  </a:lnTo>
                  <a:lnTo>
                    <a:pt x="293" y="343"/>
                  </a:lnTo>
                  <a:lnTo>
                    <a:pt x="305" y="338"/>
                  </a:lnTo>
                  <a:lnTo>
                    <a:pt x="270" y="348"/>
                  </a:lnTo>
                  <a:lnTo>
                    <a:pt x="282" y="346"/>
                  </a:lnTo>
                  <a:lnTo>
                    <a:pt x="245" y="349"/>
                  </a:lnTo>
                  <a:lnTo>
                    <a:pt x="258" y="349"/>
                  </a:lnTo>
                  <a:lnTo>
                    <a:pt x="220" y="346"/>
                  </a:lnTo>
                  <a:lnTo>
                    <a:pt x="233" y="348"/>
                  </a:lnTo>
                  <a:lnTo>
                    <a:pt x="198" y="338"/>
                  </a:lnTo>
                  <a:lnTo>
                    <a:pt x="210" y="343"/>
                  </a:lnTo>
                  <a:lnTo>
                    <a:pt x="179" y="326"/>
                  </a:lnTo>
                  <a:lnTo>
                    <a:pt x="188" y="332"/>
                  </a:lnTo>
                  <a:lnTo>
                    <a:pt x="161" y="311"/>
                  </a:lnTo>
                  <a:lnTo>
                    <a:pt x="171" y="321"/>
                  </a:lnTo>
                  <a:lnTo>
                    <a:pt x="148" y="295"/>
                  </a:lnTo>
                  <a:lnTo>
                    <a:pt x="156" y="305"/>
                  </a:lnTo>
                  <a:lnTo>
                    <a:pt x="139" y="276"/>
                  </a:lnTo>
                  <a:lnTo>
                    <a:pt x="144" y="288"/>
                  </a:lnTo>
                  <a:lnTo>
                    <a:pt x="133" y="255"/>
                  </a:lnTo>
                  <a:lnTo>
                    <a:pt x="136" y="269"/>
                  </a:lnTo>
                  <a:lnTo>
                    <a:pt x="133" y="234"/>
                  </a:lnTo>
                  <a:lnTo>
                    <a:pt x="133" y="248"/>
                  </a:lnTo>
                  <a:lnTo>
                    <a:pt x="136" y="213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30714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3600" dirty="0" smtClean="0"/>
              <a:t>Invariable</a:t>
            </a:r>
            <a:endParaRPr lang="fr-CA" sz="3600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611313" y="668337"/>
            <a:ext cx="7350125" cy="4922838"/>
            <a:chOff x="1015" y="421"/>
            <a:chExt cx="4630" cy="3101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25" y="432"/>
              <a:ext cx="4620" cy="3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601" y="432"/>
              <a:ext cx="21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Et…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757" y="432"/>
              <a:ext cx="7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025" y="431"/>
              <a:ext cx="4061" cy="3081"/>
            </a:xfrm>
            <a:custGeom>
              <a:avLst/>
              <a:gdLst>
                <a:gd name="T0" fmla="*/ 2155 w 4061"/>
                <a:gd name="T1" fmla="*/ 619 h 3081"/>
                <a:gd name="T2" fmla="*/ 2781 w 4061"/>
                <a:gd name="T3" fmla="*/ 0 h 3081"/>
                <a:gd name="T4" fmla="*/ 2731 w 4061"/>
                <a:gd name="T5" fmla="*/ 824 h 3081"/>
                <a:gd name="T6" fmla="*/ 3385 w 4061"/>
                <a:gd name="T7" fmla="*/ 453 h 3081"/>
                <a:gd name="T8" fmla="*/ 3080 w 4061"/>
                <a:gd name="T9" fmla="*/ 932 h 3081"/>
                <a:gd name="T10" fmla="*/ 4061 w 4061"/>
                <a:gd name="T11" fmla="*/ 948 h 3081"/>
                <a:gd name="T12" fmla="*/ 3193 w 4061"/>
                <a:gd name="T13" fmla="*/ 1341 h 3081"/>
                <a:gd name="T14" fmla="*/ 3435 w 4061"/>
                <a:gd name="T15" fmla="*/ 1611 h 3081"/>
                <a:gd name="T16" fmla="*/ 3080 w 4061"/>
                <a:gd name="T17" fmla="*/ 1756 h 3081"/>
                <a:gd name="T18" fmla="*/ 3549 w 4061"/>
                <a:gd name="T19" fmla="*/ 2230 h 3081"/>
                <a:gd name="T20" fmla="*/ 2752 w 4061"/>
                <a:gd name="T21" fmla="*/ 2047 h 3081"/>
                <a:gd name="T22" fmla="*/ 2809 w 4061"/>
                <a:gd name="T23" fmla="*/ 2478 h 3081"/>
                <a:gd name="T24" fmla="*/ 2290 w 4061"/>
                <a:gd name="T25" fmla="*/ 2273 h 3081"/>
                <a:gd name="T26" fmla="*/ 2183 w 4061"/>
                <a:gd name="T27" fmla="*/ 2688 h 3081"/>
                <a:gd name="T28" fmla="*/ 1856 w 4061"/>
                <a:gd name="T29" fmla="*/ 2478 h 3081"/>
                <a:gd name="T30" fmla="*/ 1636 w 4061"/>
                <a:gd name="T31" fmla="*/ 2812 h 3081"/>
                <a:gd name="T32" fmla="*/ 1415 w 4061"/>
                <a:gd name="T33" fmla="*/ 2586 h 3081"/>
                <a:gd name="T34" fmla="*/ 924 w 4061"/>
                <a:gd name="T35" fmla="*/ 3081 h 3081"/>
                <a:gd name="T36" fmla="*/ 903 w 4061"/>
                <a:gd name="T37" fmla="*/ 2602 h 3081"/>
                <a:gd name="T38" fmla="*/ 241 w 4061"/>
                <a:gd name="T39" fmla="*/ 2543 h 3081"/>
                <a:gd name="T40" fmla="*/ 626 w 4061"/>
                <a:gd name="T41" fmla="*/ 2193 h 3081"/>
                <a:gd name="T42" fmla="*/ 0 w 4061"/>
                <a:gd name="T43" fmla="*/ 1837 h 3081"/>
                <a:gd name="T44" fmla="*/ 740 w 4061"/>
                <a:gd name="T45" fmla="*/ 1654 h 3081"/>
                <a:gd name="T46" fmla="*/ 220 w 4061"/>
                <a:gd name="T47" fmla="*/ 1180 h 3081"/>
                <a:gd name="T48" fmla="*/ 1010 w 4061"/>
                <a:gd name="T49" fmla="*/ 1115 h 3081"/>
                <a:gd name="T50" fmla="*/ 846 w 4061"/>
                <a:gd name="T51" fmla="*/ 517 h 3081"/>
                <a:gd name="T52" fmla="*/ 1607 w 4061"/>
                <a:gd name="T53" fmla="*/ 911 h 3081"/>
                <a:gd name="T54" fmla="*/ 1828 w 4061"/>
                <a:gd name="T55" fmla="*/ 269 h 3081"/>
                <a:gd name="T56" fmla="*/ 2155 w 4061"/>
                <a:gd name="T57" fmla="*/ 619 h 3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061" h="3081">
                  <a:moveTo>
                    <a:pt x="2155" y="619"/>
                  </a:moveTo>
                  <a:lnTo>
                    <a:pt x="2781" y="0"/>
                  </a:lnTo>
                  <a:lnTo>
                    <a:pt x="2731" y="824"/>
                  </a:lnTo>
                  <a:lnTo>
                    <a:pt x="3385" y="453"/>
                  </a:lnTo>
                  <a:lnTo>
                    <a:pt x="3080" y="932"/>
                  </a:lnTo>
                  <a:lnTo>
                    <a:pt x="4061" y="948"/>
                  </a:lnTo>
                  <a:lnTo>
                    <a:pt x="3193" y="1341"/>
                  </a:lnTo>
                  <a:lnTo>
                    <a:pt x="3435" y="1611"/>
                  </a:lnTo>
                  <a:lnTo>
                    <a:pt x="3080" y="1756"/>
                  </a:lnTo>
                  <a:lnTo>
                    <a:pt x="3549" y="2230"/>
                  </a:lnTo>
                  <a:lnTo>
                    <a:pt x="2752" y="2047"/>
                  </a:lnTo>
                  <a:lnTo>
                    <a:pt x="2809" y="2478"/>
                  </a:lnTo>
                  <a:lnTo>
                    <a:pt x="2290" y="2273"/>
                  </a:lnTo>
                  <a:lnTo>
                    <a:pt x="2183" y="2688"/>
                  </a:lnTo>
                  <a:lnTo>
                    <a:pt x="1856" y="2478"/>
                  </a:lnTo>
                  <a:lnTo>
                    <a:pt x="1636" y="2812"/>
                  </a:lnTo>
                  <a:lnTo>
                    <a:pt x="1415" y="2586"/>
                  </a:lnTo>
                  <a:lnTo>
                    <a:pt x="924" y="3081"/>
                  </a:lnTo>
                  <a:lnTo>
                    <a:pt x="903" y="2602"/>
                  </a:lnTo>
                  <a:lnTo>
                    <a:pt x="241" y="2543"/>
                  </a:lnTo>
                  <a:lnTo>
                    <a:pt x="626" y="2193"/>
                  </a:lnTo>
                  <a:lnTo>
                    <a:pt x="0" y="1837"/>
                  </a:lnTo>
                  <a:lnTo>
                    <a:pt x="740" y="1654"/>
                  </a:lnTo>
                  <a:lnTo>
                    <a:pt x="220" y="1180"/>
                  </a:lnTo>
                  <a:lnTo>
                    <a:pt x="1010" y="1115"/>
                  </a:lnTo>
                  <a:lnTo>
                    <a:pt x="846" y="517"/>
                  </a:lnTo>
                  <a:lnTo>
                    <a:pt x="1607" y="911"/>
                  </a:lnTo>
                  <a:lnTo>
                    <a:pt x="1828" y="269"/>
                  </a:lnTo>
                  <a:lnTo>
                    <a:pt x="2155" y="619"/>
                  </a:lnTo>
                  <a:close/>
                </a:path>
              </a:pathLst>
            </a:cu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015" y="421"/>
              <a:ext cx="4081" cy="3101"/>
            </a:xfrm>
            <a:custGeom>
              <a:avLst/>
              <a:gdLst>
                <a:gd name="T0" fmla="*/ 19848 w 29095"/>
                <a:gd name="T1" fmla="*/ 25 h 22084"/>
                <a:gd name="T2" fmla="*/ 19606 w 29095"/>
                <a:gd name="T3" fmla="*/ 5944 h 22084"/>
                <a:gd name="T4" fmla="*/ 24256 w 29095"/>
                <a:gd name="T5" fmla="*/ 3248 h 22084"/>
                <a:gd name="T6" fmla="*/ 22027 w 29095"/>
                <a:gd name="T7" fmla="*/ 6640 h 22084"/>
                <a:gd name="T8" fmla="*/ 29051 w 29095"/>
                <a:gd name="T9" fmla="*/ 6882 h 22084"/>
                <a:gd name="T10" fmla="*/ 24609 w 29095"/>
                <a:gd name="T11" fmla="*/ 11495 h 22084"/>
                <a:gd name="T12" fmla="*/ 22052 w 29095"/>
                <a:gd name="T13" fmla="*/ 12638 h 22084"/>
                <a:gd name="T14" fmla="*/ 25432 w 29095"/>
                <a:gd name="T15" fmla="*/ 15983 h 22084"/>
                <a:gd name="T16" fmla="*/ 19760 w 29095"/>
                <a:gd name="T17" fmla="*/ 14639 h 22084"/>
                <a:gd name="T18" fmla="*/ 20074 w 29095"/>
                <a:gd name="T19" fmla="*/ 17778 h 22084"/>
                <a:gd name="T20" fmla="*/ 15700 w 29095"/>
                <a:gd name="T21" fmla="*/ 19227 h 22084"/>
                <a:gd name="T22" fmla="*/ 13267 w 29095"/>
                <a:gd name="T23" fmla="*/ 17772 h 22084"/>
                <a:gd name="T24" fmla="*/ 11738 w 29095"/>
                <a:gd name="T25" fmla="*/ 20161 h 22084"/>
                <a:gd name="T26" fmla="*/ 10207 w 29095"/>
                <a:gd name="T27" fmla="*/ 18529 h 22084"/>
                <a:gd name="T28" fmla="*/ 6594 w 29095"/>
                <a:gd name="T29" fmla="*/ 22015 h 22084"/>
                <a:gd name="T30" fmla="*/ 1787 w 29095"/>
                <a:gd name="T31" fmla="*/ 18244 h 22084"/>
                <a:gd name="T32" fmla="*/ 4489 w 29095"/>
                <a:gd name="T33" fmla="*/ 15635 h 22084"/>
                <a:gd name="T34" fmla="*/ 4 w 29095"/>
                <a:gd name="T35" fmla="*/ 13143 h 22084"/>
                <a:gd name="T36" fmla="*/ 5300 w 29095"/>
                <a:gd name="T37" fmla="*/ 11896 h 22084"/>
                <a:gd name="T38" fmla="*/ 1636 w 29095"/>
                <a:gd name="T39" fmla="*/ 8406 h 22084"/>
                <a:gd name="T40" fmla="*/ 6040 w 29095"/>
                <a:gd name="T41" fmla="*/ 3772 h 22084"/>
                <a:gd name="T42" fmla="*/ 11561 w 29095"/>
                <a:gd name="T43" fmla="*/ 6495 h 22084"/>
                <a:gd name="T44" fmla="*/ 13088 w 29095"/>
                <a:gd name="T45" fmla="*/ 1924 h 22084"/>
                <a:gd name="T46" fmla="*/ 13053 w 29095"/>
                <a:gd name="T47" fmla="*/ 2034 h 22084"/>
                <a:gd name="T48" fmla="*/ 11556 w 29095"/>
                <a:gd name="T49" fmla="*/ 6616 h 22084"/>
                <a:gd name="T50" fmla="*/ 6169 w 29095"/>
                <a:gd name="T51" fmla="*/ 3737 h 22084"/>
                <a:gd name="T52" fmla="*/ 7276 w 29095"/>
                <a:gd name="T53" fmla="*/ 8079 h 22084"/>
                <a:gd name="T54" fmla="*/ 5390 w 29095"/>
                <a:gd name="T55" fmla="*/ 11797 h 22084"/>
                <a:gd name="T56" fmla="*/ 86 w 29095"/>
                <a:gd name="T57" fmla="*/ 13217 h 22084"/>
                <a:gd name="T58" fmla="*/ 4600 w 29095"/>
                <a:gd name="T59" fmla="*/ 15677 h 22084"/>
                <a:gd name="T60" fmla="*/ 1799 w 29095"/>
                <a:gd name="T61" fmla="*/ 18111 h 22084"/>
                <a:gd name="T62" fmla="*/ 6728 w 29095"/>
                <a:gd name="T63" fmla="*/ 22009 h 22084"/>
                <a:gd name="T64" fmla="*/ 10160 w 29095"/>
                <a:gd name="T65" fmla="*/ 18416 h 22084"/>
                <a:gd name="T66" fmla="*/ 11676 w 29095"/>
                <a:gd name="T67" fmla="*/ 20058 h 22084"/>
                <a:gd name="T68" fmla="*/ 15671 w 29095"/>
                <a:gd name="T69" fmla="*/ 19155 h 22084"/>
                <a:gd name="T70" fmla="*/ 16366 w 29095"/>
                <a:gd name="T71" fmla="*/ 16199 h 22084"/>
                <a:gd name="T72" fmla="*/ 20033 w 29095"/>
                <a:gd name="T73" fmla="*/ 17724 h 22084"/>
                <a:gd name="T74" fmla="*/ 19709 w 29095"/>
                <a:gd name="T75" fmla="*/ 14583 h 22084"/>
                <a:gd name="T76" fmla="*/ 21979 w 29095"/>
                <a:gd name="T77" fmla="*/ 12623 h 22084"/>
                <a:gd name="T78" fmla="*/ 24535 w 29095"/>
                <a:gd name="T79" fmla="*/ 11478 h 22084"/>
                <a:gd name="T80" fmla="*/ 22772 w 29095"/>
                <a:gd name="T81" fmla="*/ 9608 h 22084"/>
                <a:gd name="T82" fmla="*/ 29022 w 29095"/>
                <a:gd name="T83" fmla="*/ 6888 h 22084"/>
                <a:gd name="T84" fmla="*/ 21970 w 29095"/>
                <a:gd name="T85" fmla="*/ 6671 h 22084"/>
                <a:gd name="T86" fmla="*/ 19573 w 29095"/>
                <a:gd name="T87" fmla="*/ 5998 h 22084"/>
                <a:gd name="T88" fmla="*/ 19829 w 29095"/>
                <a:gd name="T89" fmla="*/ 68 h 22084"/>
                <a:gd name="T90" fmla="*/ 15433 w 29095"/>
                <a:gd name="T91" fmla="*/ 4549 h 22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095" h="22084">
                  <a:moveTo>
                    <a:pt x="15483" y="4437"/>
                  </a:moveTo>
                  <a:lnTo>
                    <a:pt x="15387" y="4435"/>
                  </a:lnTo>
                  <a:lnTo>
                    <a:pt x="19848" y="25"/>
                  </a:lnTo>
                  <a:cubicBezTo>
                    <a:pt x="19868" y="5"/>
                    <a:pt x="19897" y="0"/>
                    <a:pt x="19923" y="11"/>
                  </a:cubicBezTo>
                  <a:cubicBezTo>
                    <a:pt x="19948" y="23"/>
                    <a:pt x="19963" y="49"/>
                    <a:pt x="19962" y="76"/>
                  </a:cubicBezTo>
                  <a:lnTo>
                    <a:pt x="19606" y="5944"/>
                  </a:lnTo>
                  <a:lnTo>
                    <a:pt x="19507" y="5882"/>
                  </a:lnTo>
                  <a:lnTo>
                    <a:pt x="24174" y="3236"/>
                  </a:lnTo>
                  <a:cubicBezTo>
                    <a:pt x="24201" y="3221"/>
                    <a:pt x="24235" y="3226"/>
                    <a:pt x="24256" y="3248"/>
                  </a:cubicBezTo>
                  <a:cubicBezTo>
                    <a:pt x="24277" y="3270"/>
                    <a:pt x="24280" y="3304"/>
                    <a:pt x="24263" y="3330"/>
                  </a:cubicBezTo>
                  <a:lnTo>
                    <a:pt x="22083" y="6743"/>
                  </a:lnTo>
                  <a:lnTo>
                    <a:pt x="22027" y="6640"/>
                  </a:lnTo>
                  <a:lnTo>
                    <a:pt x="29025" y="6755"/>
                  </a:lnTo>
                  <a:cubicBezTo>
                    <a:pt x="29056" y="6756"/>
                    <a:pt x="29082" y="6778"/>
                    <a:pt x="29089" y="6808"/>
                  </a:cubicBezTo>
                  <a:cubicBezTo>
                    <a:pt x="29095" y="6839"/>
                    <a:pt x="29079" y="6870"/>
                    <a:pt x="29051" y="6882"/>
                  </a:cubicBezTo>
                  <a:lnTo>
                    <a:pt x="22865" y="9683"/>
                  </a:lnTo>
                  <a:lnTo>
                    <a:pt x="22887" y="9578"/>
                  </a:lnTo>
                  <a:lnTo>
                    <a:pt x="24609" y="11495"/>
                  </a:lnTo>
                  <a:cubicBezTo>
                    <a:pt x="24624" y="11511"/>
                    <a:pt x="24630" y="11534"/>
                    <a:pt x="24625" y="11555"/>
                  </a:cubicBezTo>
                  <a:cubicBezTo>
                    <a:pt x="24620" y="11576"/>
                    <a:pt x="24605" y="11593"/>
                    <a:pt x="24585" y="11602"/>
                  </a:cubicBezTo>
                  <a:lnTo>
                    <a:pt x="22052" y="12638"/>
                  </a:lnTo>
                  <a:lnTo>
                    <a:pt x="22074" y="12529"/>
                  </a:lnTo>
                  <a:lnTo>
                    <a:pt x="25421" y="15903"/>
                  </a:lnTo>
                  <a:cubicBezTo>
                    <a:pt x="25442" y="15924"/>
                    <a:pt x="25446" y="15957"/>
                    <a:pt x="25432" y="15983"/>
                  </a:cubicBezTo>
                  <a:cubicBezTo>
                    <a:pt x="25417" y="16009"/>
                    <a:pt x="25387" y="16022"/>
                    <a:pt x="25359" y="16015"/>
                  </a:cubicBezTo>
                  <a:lnTo>
                    <a:pt x="19679" y="14713"/>
                  </a:lnTo>
                  <a:lnTo>
                    <a:pt x="19760" y="14639"/>
                  </a:lnTo>
                  <a:lnTo>
                    <a:pt x="20165" y="17707"/>
                  </a:lnTo>
                  <a:cubicBezTo>
                    <a:pt x="20168" y="17730"/>
                    <a:pt x="20159" y="17754"/>
                    <a:pt x="20140" y="17768"/>
                  </a:cubicBezTo>
                  <a:cubicBezTo>
                    <a:pt x="20121" y="17783"/>
                    <a:pt x="20096" y="17786"/>
                    <a:pt x="20074" y="17778"/>
                  </a:cubicBezTo>
                  <a:lnTo>
                    <a:pt x="16372" y="16320"/>
                  </a:lnTo>
                  <a:lnTo>
                    <a:pt x="16461" y="16275"/>
                  </a:lnTo>
                  <a:lnTo>
                    <a:pt x="15700" y="19227"/>
                  </a:lnTo>
                  <a:cubicBezTo>
                    <a:pt x="15694" y="19248"/>
                    <a:pt x="15679" y="19265"/>
                    <a:pt x="15660" y="19273"/>
                  </a:cubicBezTo>
                  <a:cubicBezTo>
                    <a:pt x="15640" y="19281"/>
                    <a:pt x="15617" y="19278"/>
                    <a:pt x="15599" y="19267"/>
                  </a:cubicBezTo>
                  <a:lnTo>
                    <a:pt x="13267" y="17772"/>
                  </a:lnTo>
                  <a:lnTo>
                    <a:pt x="13358" y="17752"/>
                  </a:lnTo>
                  <a:lnTo>
                    <a:pt x="11788" y="20131"/>
                  </a:lnTo>
                  <a:cubicBezTo>
                    <a:pt x="11776" y="20148"/>
                    <a:pt x="11758" y="20159"/>
                    <a:pt x="11738" y="20161"/>
                  </a:cubicBezTo>
                  <a:cubicBezTo>
                    <a:pt x="11718" y="20163"/>
                    <a:pt x="11698" y="20155"/>
                    <a:pt x="11684" y="20141"/>
                  </a:cubicBezTo>
                  <a:lnTo>
                    <a:pt x="10112" y="18529"/>
                  </a:lnTo>
                  <a:lnTo>
                    <a:pt x="10207" y="18529"/>
                  </a:lnTo>
                  <a:lnTo>
                    <a:pt x="6708" y="22059"/>
                  </a:lnTo>
                  <a:cubicBezTo>
                    <a:pt x="6690" y="22078"/>
                    <a:pt x="6662" y="22084"/>
                    <a:pt x="6637" y="22074"/>
                  </a:cubicBezTo>
                  <a:cubicBezTo>
                    <a:pt x="6612" y="22065"/>
                    <a:pt x="6596" y="22042"/>
                    <a:pt x="6594" y="22015"/>
                  </a:cubicBezTo>
                  <a:lnTo>
                    <a:pt x="6444" y="18602"/>
                  </a:lnTo>
                  <a:lnTo>
                    <a:pt x="6505" y="18666"/>
                  </a:lnTo>
                  <a:lnTo>
                    <a:pt x="1787" y="18244"/>
                  </a:lnTo>
                  <a:cubicBezTo>
                    <a:pt x="1760" y="18242"/>
                    <a:pt x="1738" y="18224"/>
                    <a:pt x="1729" y="18199"/>
                  </a:cubicBezTo>
                  <a:cubicBezTo>
                    <a:pt x="1721" y="18174"/>
                    <a:pt x="1728" y="18146"/>
                    <a:pt x="1748" y="18128"/>
                  </a:cubicBezTo>
                  <a:lnTo>
                    <a:pt x="4489" y="15635"/>
                  </a:lnTo>
                  <a:lnTo>
                    <a:pt x="4501" y="15742"/>
                  </a:lnTo>
                  <a:lnTo>
                    <a:pt x="37" y="13210"/>
                  </a:lnTo>
                  <a:cubicBezTo>
                    <a:pt x="13" y="13196"/>
                    <a:pt x="0" y="13170"/>
                    <a:pt x="4" y="13143"/>
                  </a:cubicBezTo>
                  <a:cubicBezTo>
                    <a:pt x="8" y="13116"/>
                    <a:pt x="28" y="13094"/>
                    <a:pt x="54" y="13087"/>
                  </a:cubicBezTo>
                  <a:lnTo>
                    <a:pt x="5329" y="11782"/>
                  </a:lnTo>
                  <a:lnTo>
                    <a:pt x="5300" y="11896"/>
                  </a:lnTo>
                  <a:lnTo>
                    <a:pt x="1596" y="8522"/>
                  </a:lnTo>
                  <a:cubicBezTo>
                    <a:pt x="1577" y="8504"/>
                    <a:pt x="1569" y="8476"/>
                    <a:pt x="1578" y="8451"/>
                  </a:cubicBezTo>
                  <a:cubicBezTo>
                    <a:pt x="1587" y="8426"/>
                    <a:pt x="1609" y="8408"/>
                    <a:pt x="1636" y="8406"/>
                  </a:cubicBezTo>
                  <a:lnTo>
                    <a:pt x="7265" y="7946"/>
                  </a:lnTo>
                  <a:lnTo>
                    <a:pt x="7207" y="8030"/>
                  </a:lnTo>
                  <a:lnTo>
                    <a:pt x="6040" y="3772"/>
                  </a:lnTo>
                  <a:cubicBezTo>
                    <a:pt x="6033" y="3746"/>
                    <a:pt x="6042" y="3719"/>
                    <a:pt x="6063" y="3702"/>
                  </a:cubicBezTo>
                  <a:cubicBezTo>
                    <a:pt x="6083" y="3686"/>
                    <a:pt x="6112" y="3683"/>
                    <a:pt x="6135" y="3695"/>
                  </a:cubicBezTo>
                  <a:lnTo>
                    <a:pt x="11561" y="6495"/>
                  </a:lnTo>
                  <a:lnTo>
                    <a:pt x="11468" y="6533"/>
                  </a:lnTo>
                  <a:lnTo>
                    <a:pt x="13039" y="1967"/>
                  </a:lnTo>
                  <a:cubicBezTo>
                    <a:pt x="13046" y="1945"/>
                    <a:pt x="13065" y="1929"/>
                    <a:pt x="13088" y="1924"/>
                  </a:cubicBezTo>
                  <a:cubicBezTo>
                    <a:pt x="13111" y="1919"/>
                    <a:pt x="13135" y="1926"/>
                    <a:pt x="13150" y="1943"/>
                  </a:cubicBezTo>
                  <a:lnTo>
                    <a:pt x="15483" y="4437"/>
                  </a:lnTo>
                  <a:close/>
                  <a:moveTo>
                    <a:pt x="13053" y="2034"/>
                  </a:moveTo>
                  <a:lnTo>
                    <a:pt x="13165" y="2011"/>
                  </a:lnTo>
                  <a:lnTo>
                    <a:pt x="11594" y="6576"/>
                  </a:lnTo>
                  <a:cubicBezTo>
                    <a:pt x="11588" y="6595"/>
                    <a:pt x="11574" y="6609"/>
                    <a:pt x="11556" y="6616"/>
                  </a:cubicBezTo>
                  <a:cubicBezTo>
                    <a:pt x="11538" y="6624"/>
                    <a:pt x="11517" y="6623"/>
                    <a:pt x="11500" y="6614"/>
                  </a:cubicBezTo>
                  <a:lnTo>
                    <a:pt x="6074" y="3813"/>
                  </a:lnTo>
                  <a:lnTo>
                    <a:pt x="6169" y="3737"/>
                  </a:lnTo>
                  <a:lnTo>
                    <a:pt x="7335" y="7995"/>
                  </a:lnTo>
                  <a:cubicBezTo>
                    <a:pt x="7340" y="8014"/>
                    <a:pt x="7337" y="8034"/>
                    <a:pt x="7326" y="8050"/>
                  </a:cubicBezTo>
                  <a:cubicBezTo>
                    <a:pt x="7314" y="8067"/>
                    <a:pt x="7296" y="8077"/>
                    <a:pt x="7276" y="8079"/>
                  </a:cubicBezTo>
                  <a:lnTo>
                    <a:pt x="1647" y="8539"/>
                  </a:lnTo>
                  <a:lnTo>
                    <a:pt x="1686" y="8423"/>
                  </a:lnTo>
                  <a:lnTo>
                    <a:pt x="5390" y="11797"/>
                  </a:lnTo>
                  <a:cubicBezTo>
                    <a:pt x="5408" y="11814"/>
                    <a:pt x="5415" y="11839"/>
                    <a:pt x="5409" y="11863"/>
                  </a:cubicBezTo>
                  <a:cubicBezTo>
                    <a:pt x="5403" y="11887"/>
                    <a:pt x="5385" y="11905"/>
                    <a:pt x="5361" y="11911"/>
                  </a:cubicBezTo>
                  <a:lnTo>
                    <a:pt x="86" y="13217"/>
                  </a:lnTo>
                  <a:lnTo>
                    <a:pt x="103" y="13094"/>
                  </a:lnTo>
                  <a:lnTo>
                    <a:pt x="4567" y="15626"/>
                  </a:lnTo>
                  <a:cubicBezTo>
                    <a:pt x="4585" y="15637"/>
                    <a:pt x="4598" y="15655"/>
                    <a:pt x="4600" y="15677"/>
                  </a:cubicBezTo>
                  <a:cubicBezTo>
                    <a:pt x="4602" y="15698"/>
                    <a:pt x="4594" y="15719"/>
                    <a:pt x="4579" y="15733"/>
                  </a:cubicBezTo>
                  <a:lnTo>
                    <a:pt x="1837" y="18227"/>
                  </a:lnTo>
                  <a:lnTo>
                    <a:pt x="1799" y="18111"/>
                  </a:lnTo>
                  <a:lnTo>
                    <a:pt x="6517" y="18533"/>
                  </a:lnTo>
                  <a:cubicBezTo>
                    <a:pt x="6550" y="18536"/>
                    <a:pt x="6576" y="18563"/>
                    <a:pt x="6578" y="18596"/>
                  </a:cubicBezTo>
                  <a:lnTo>
                    <a:pt x="6728" y="22009"/>
                  </a:lnTo>
                  <a:lnTo>
                    <a:pt x="6614" y="21965"/>
                  </a:lnTo>
                  <a:lnTo>
                    <a:pt x="10112" y="18435"/>
                  </a:lnTo>
                  <a:cubicBezTo>
                    <a:pt x="10125" y="18423"/>
                    <a:pt x="10142" y="18416"/>
                    <a:pt x="10160" y="18416"/>
                  </a:cubicBezTo>
                  <a:cubicBezTo>
                    <a:pt x="10178" y="18416"/>
                    <a:pt x="10195" y="18423"/>
                    <a:pt x="10207" y="18436"/>
                  </a:cubicBezTo>
                  <a:lnTo>
                    <a:pt x="11780" y="20048"/>
                  </a:lnTo>
                  <a:lnTo>
                    <a:pt x="11676" y="20058"/>
                  </a:lnTo>
                  <a:lnTo>
                    <a:pt x="13247" y="17679"/>
                  </a:lnTo>
                  <a:cubicBezTo>
                    <a:pt x="13267" y="17648"/>
                    <a:pt x="13308" y="17640"/>
                    <a:pt x="13339" y="17659"/>
                  </a:cubicBezTo>
                  <a:lnTo>
                    <a:pt x="15671" y="19155"/>
                  </a:lnTo>
                  <a:lnTo>
                    <a:pt x="15571" y="19194"/>
                  </a:lnTo>
                  <a:lnTo>
                    <a:pt x="16332" y="16241"/>
                  </a:lnTo>
                  <a:cubicBezTo>
                    <a:pt x="16337" y="16223"/>
                    <a:pt x="16349" y="16207"/>
                    <a:pt x="16366" y="16199"/>
                  </a:cubicBezTo>
                  <a:cubicBezTo>
                    <a:pt x="16383" y="16190"/>
                    <a:pt x="16403" y="16189"/>
                    <a:pt x="16421" y="16196"/>
                  </a:cubicBezTo>
                  <a:lnTo>
                    <a:pt x="20123" y="17654"/>
                  </a:lnTo>
                  <a:lnTo>
                    <a:pt x="20033" y="17724"/>
                  </a:lnTo>
                  <a:lnTo>
                    <a:pt x="19628" y="14657"/>
                  </a:lnTo>
                  <a:cubicBezTo>
                    <a:pt x="19625" y="14635"/>
                    <a:pt x="19633" y="14613"/>
                    <a:pt x="19649" y="14599"/>
                  </a:cubicBezTo>
                  <a:cubicBezTo>
                    <a:pt x="19665" y="14584"/>
                    <a:pt x="19688" y="14578"/>
                    <a:pt x="19709" y="14583"/>
                  </a:cubicBezTo>
                  <a:lnTo>
                    <a:pt x="25388" y="15885"/>
                  </a:lnTo>
                  <a:lnTo>
                    <a:pt x="25326" y="15997"/>
                  </a:lnTo>
                  <a:lnTo>
                    <a:pt x="21979" y="12623"/>
                  </a:lnTo>
                  <a:cubicBezTo>
                    <a:pt x="21963" y="12607"/>
                    <a:pt x="21957" y="12584"/>
                    <a:pt x="21961" y="12563"/>
                  </a:cubicBezTo>
                  <a:cubicBezTo>
                    <a:pt x="21966" y="12541"/>
                    <a:pt x="21981" y="12523"/>
                    <a:pt x="22001" y="12514"/>
                  </a:cubicBezTo>
                  <a:lnTo>
                    <a:pt x="24535" y="11478"/>
                  </a:lnTo>
                  <a:lnTo>
                    <a:pt x="24510" y="11584"/>
                  </a:lnTo>
                  <a:lnTo>
                    <a:pt x="22788" y="9667"/>
                  </a:lnTo>
                  <a:cubicBezTo>
                    <a:pt x="22774" y="9651"/>
                    <a:pt x="22768" y="9629"/>
                    <a:pt x="22772" y="9608"/>
                  </a:cubicBezTo>
                  <a:cubicBezTo>
                    <a:pt x="22776" y="9588"/>
                    <a:pt x="22790" y="9570"/>
                    <a:pt x="22810" y="9561"/>
                  </a:cubicBezTo>
                  <a:lnTo>
                    <a:pt x="28996" y="6761"/>
                  </a:lnTo>
                  <a:lnTo>
                    <a:pt x="29022" y="6888"/>
                  </a:lnTo>
                  <a:lnTo>
                    <a:pt x="22025" y="6774"/>
                  </a:lnTo>
                  <a:cubicBezTo>
                    <a:pt x="22001" y="6773"/>
                    <a:pt x="21979" y="6760"/>
                    <a:pt x="21968" y="6738"/>
                  </a:cubicBezTo>
                  <a:cubicBezTo>
                    <a:pt x="21956" y="6717"/>
                    <a:pt x="21957" y="6691"/>
                    <a:pt x="21970" y="6671"/>
                  </a:cubicBezTo>
                  <a:lnTo>
                    <a:pt x="24151" y="3258"/>
                  </a:lnTo>
                  <a:lnTo>
                    <a:pt x="24240" y="3352"/>
                  </a:lnTo>
                  <a:lnTo>
                    <a:pt x="19573" y="5998"/>
                  </a:lnTo>
                  <a:cubicBezTo>
                    <a:pt x="19552" y="6010"/>
                    <a:pt x="19525" y="6010"/>
                    <a:pt x="19505" y="5997"/>
                  </a:cubicBezTo>
                  <a:cubicBezTo>
                    <a:pt x="19484" y="5984"/>
                    <a:pt x="19472" y="5960"/>
                    <a:pt x="19473" y="5936"/>
                  </a:cubicBezTo>
                  <a:lnTo>
                    <a:pt x="19829" y="68"/>
                  </a:lnTo>
                  <a:lnTo>
                    <a:pt x="19942" y="120"/>
                  </a:lnTo>
                  <a:lnTo>
                    <a:pt x="15481" y="4530"/>
                  </a:lnTo>
                  <a:cubicBezTo>
                    <a:pt x="15468" y="4543"/>
                    <a:pt x="15451" y="4549"/>
                    <a:pt x="15433" y="4549"/>
                  </a:cubicBezTo>
                  <a:cubicBezTo>
                    <a:pt x="15415" y="4549"/>
                    <a:pt x="15398" y="4541"/>
                    <a:pt x="15385" y="4528"/>
                  </a:cubicBezTo>
                  <a:lnTo>
                    <a:pt x="13053" y="203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607" y="1386"/>
              <a:ext cx="70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LA</a:t>
              </a:r>
              <a:r>
                <a:rPr kumimoji="0" lang="fr-FR" altLang="fr-FR" sz="13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PRÉPOSITION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03" y="1386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607" y="1493"/>
              <a:ext cx="59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505" y="1624"/>
              <a:ext cx="94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Elle est </a:t>
              </a:r>
              <a:r>
                <a:rPr kumimoji="0" lang="fr-FR" altLang="fr-FR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non effaçable</a:t>
              </a:r>
              <a:r>
                <a:rPr kumimoji="0" lang="fr-FR" altLang="fr-FR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305" y="1624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189" y="1860"/>
              <a:ext cx="128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Elle ne peut pas exister seule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398" y="1860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422" y="1860"/>
              <a:ext cx="28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: elle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137" y="2006"/>
              <a:ext cx="163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introduit un mot, un groupe de mots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457" y="2151"/>
              <a:ext cx="78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ou une subordon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173" y="2151"/>
              <a:ext cx="23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née.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355" y="2151"/>
              <a:ext cx="7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209" y="2388"/>
              <a:ext cx="146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À, dans, pour, par, sans, sous, en,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602" y="2388"/>
              <a:ext cx="7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625" y="2388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651" y="2533"/>
              <a:ext cx="2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vers,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2851" y="2533"/>
              <a:ext cx="7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874" y="2533"/>
              <a:ext cx="34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avec,…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3161" y="2533"/>
              <a:ext cx="7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26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3600" dirty="0" smtClean="0"/>
              <a:t>Invariable</a:t>
            </a:r>
            <a:endParaRPr lang="fr-CA" sz="36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Vague 8"/>
          <p:cNvSpPr/>
          <p:nvPr/>
        </p:nvSpPr>
        <p:spPr>
          <a:xfrm>
            <a:off x="1331640" y="1340768"/>
            <a:ext cx="6480720" cy="3240360"/>
          </a:xfrm>
          <a:prstGeom prst="wave">
            <a:avLst/>
          </a:prstGeom>
          <a:solidFill>
            <a:srgbClr val="0070C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L’ADVERBE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Il est </a:t>
            </a:r>
            <a:r>
              <a:rPr lang="fr-CA" b="1" dirty="0" smtClean="0"/>
              <a:t>effaçable</a:t>
            </a:r>
            <a:r>
              <a:rPr lang="fr-CA" dirty="0" smtClean="0"/>
              <a:t>.</a:t>
            </a:r>
          </a:p>
          <a:p>
            <a:pPr algn="ctr"/>
            <a:r>
              <a:rPr lang="fr-CA" dirty="0" smtClean="0"/>
              <a:t>Il peut être </a:t>
            </a:r>
            <a:r>
              <a:rPr lang="fr-CA" b="1" dirty="0" smtClean="0"/>
              <a:t>remplacé</a:t>
            </a:r>
            <a:r>
              <a:rPr lang="fr-CA" dirty="0" smtClean="0"/>
              <a:t> par un autre adverbe.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7751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3600" dirty="0" smtClean="0"/>
              <a:t>Invariable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Nuage 3"/>
          <p:cNvSpPr/>
          <p:nvPr/>
        </p:nvSpPr>
        <p:spPr>
          <a:xfrm>
            <a:off x="899592" y="764704"/>
            <a:ext cx="6552728" cy="4392488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b="1" dirty="0" smtClean="0"/>
              <a:t>LA CONJONCTION</a:t>
            </a:r>
          </a:p>
          <a:p>
            <a:pPr algn="ctr"/>
            <a:endParaRPr lang="fr-CA" dirty="0"/>
          </a:p>
          <a:p>
            <a:pPr marL="285750" indent="-285750" algn="ctr">
              <a:buFont typeface="Arial" pitchFamily="34" charset="0"/>
              <a:buChar char="•"/>
            </a:pPr>
            <a:r>
              <a:rPr lang="fr-CA" dirty="0" smtClean="0"/>
              <a:t>De coordination (mais, ou, et, donc, car,…)</a:t>
            </a:r>
          </a:p>
          <a:p>
            <a:pPr algn="ctr"/>
            <a:endParaRPr lang="fr-CA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fr-CA" dirty="0" smtClean="0"/>
              <a:t>De subordination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459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76</TotalTime>
  <Words>317</Words>
  <Application>Microsoft Office PowerPoint</Application>
  <PresentationFormat>Affichage à l'écran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NewsPrint</vt:lpstr>
      <vt:lpstr>Les classes de mots… en bref </vt:lpstr>
      <vt:lpstr>     Le groupe nominal de base : le déterminant et l’adjectif doivent OBLIGATOIREMENT* s’accorder avec le NOM. Chacun des membres de ce groupe porte le même genre et le même nombre. </vt:lpstr>
      <vt:lpstr>Le groupe verbal de base : le verbe doit OBLIGATOIREMENT être accordé avec son sujet (un pronom, un groupe du nom, une subordonnée).  *Pour  trouver le sujet, on pose la question qui est-ce qui?  avant le verbe. *On peut toujours remplacer le sujet par un pronom; cela facilite la réflexion pour l’accord. </vt:lpstr>
      <vt:lpstr>Invariable</vt:lpstr>
      <vt:lpstr>Invariable</vt:lpstr>
      <vt:lpstr>Invariable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classes de mots… en bref</dc:title>
  <dc:creator>Théberge Martine</dc:creator>
  <cp:lastModifiedBy>Théberge Martine</cp:lastModifiedBy>
  <cp:revision>7</cp:revision>
  <dcterms:created xsi:type="dcterms:W3CDTF">2013-09-03T11:21:16Z</dcterms:created>
  <dcterms:modified xsi:type="dcterms:W3CDTF">2014-09-02T13:07:58Z</dcterms:modified>
</cp:coreProperties>
</file>